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1" r:id="rId1"/>
  </p:sldMasterIdLst>
  <p:notesMasterIdLst>
    <p:notesMasterId r:id="rId33"/>
  </p:notesMasterIdLst>
  <p:sldIdLst>
    <p:sldId id="256" r:id="rId2"/>
    <p:sldId id="290" r:id="rId3"/>
    <p:sldId id="257" r:id="rId4"/>
    <p:sldId id="258" r:id="rId5"/>
    <p:sldId id="259" r:id="rId6"/>
    <p:sldId id="260" r:id="rId7"/>
    <p:sldId id="269" r:id="rId8"/>
    <p:sldId id="270" r:id="rId9"/>
    <p:sldId id="261" r:id="rId10"/>
    <p:sldId id="262" r:id="rId11"/>
    <p:sldId id="263" r:id="rId12"/>
    <p:sldId id="264" r:id="rId13"/>
    <p:sldId id="267" r:id="rId14"/>
    <p:sldId id="268"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8" r:id="rId28"/>
    <p:sldId id="283" r:id="rId29"/>
    <p:sldId id="284" r:id="rId30"/>
    <p:sldId id="285"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tapha ikhlef" userId="0ca5008fda0d4e26" providerId="LiveId" clId="{42B04C06-6698-4FC8-B5C5-E2633E7190B5}"/>
    <pc:docChg chg="undo custSel addSld modSld">
      <pc:chgData name="mustapha ikhlef" userId="0ca5008fda0d4e26" providerId="LiveId" clId="{42B04C06-6698-4FC8-B5C5-E2633E7190B5}" dt="2021-09-19T08:58:57.766" v="350"/>
      <pc:docMkLst>
        <pc:docMk/>
      </pc:docMkLst>
      <pc:sldChg chg="addSp delSp modSp new mod">
        <pc:chgData name="mustapha ikhlef" userId="0ca5008fda0d4e26" providerId="LiveId" clId="{42B04C06-6698-4FC8-B5C5-E2633E7190B5}" dt="2021-09-19T08:58:09.876" v="338" actId="1076"/>
        <pc:sldMkLst>
          <pc:docMk/>
          <pc:sldMk cId="4255767429" sldId="256"/>
        </pc:sldMkLst>
        <pc:spChg chg="mod">
          <ac:chgData name="mustapha ikhlef" userId="0ca5008fda0d4e26" providerId="LiveId" clId="{42B04C06-6698-4FC8-B5C5-E2633E7190B5}" dt="2021-09-19T08:33:37.113" v="132" actId="115"/>
          <ac:spMkLst>
            <pc:docMk/>
            <pc:sldMk cId="4255767429" sldId="256"/>
            <ac:spMk id="2" creationId="{EC2722BB-9921-414E-A687-F0DBDF01A71D}"/>
          </ac:spMkLst>
        </pc:spChg>
        <pc:spChg chg="del">
          <ac:chgData name="mustapha ikhlef" userId="0ca5008fda0d4e26" providerId="LiveId" clId="{42B04C06-6698-4FC8-B5C5-E2633E7190B5}" dt="2021-09-19T08:16:45.222" v="3" actId="478"/>
          <ac:spMkLst>
            <pc:docMk/>
            <pc:sldMk cId="4255767429" sldId="256"/>
            <ac:spMk id="3" creationId="{27293851-2DD0-4F2E-BA2B-7CE98CD4616F}"/>
          </ac:spMkLst>
        </pc:spChg>
        <pc:spChg chg="add del mod">
          <ac:chgData name="mustapha ikhlef" userId="0ca5008fda0d4e26" providerId="LiveId" clId="{42B04C06-6698-4FC8-B5C5-E2633E7190B5}" dt="2021-09-19T08:16:39.259" v="2"/>
          <ac:spMkLst>
            <pc:docMk/>
            <pc:sldMk cId="4255767429" sldId="256"/>
            <ac:spMk id="4" creationId="{C2131015-4CA2-46CC-B152-7AB251C0BEBA}"/>
          </ac:spMkLst>
        </pc:spChg>
        <pc:spChg chg="add del mod">
          <ac:chgData name="mustapha ikhlef" userId="0ca5008fda0d4e26" providerId="LiveId" clId="{42B04C06-6698-4FC8-B5C5-E2633E7190B5}" dt="2021-09-19T08:16:39.259" v="2"/>
          <ac:spMkLst>
            <pc:docMk/>
            <pc:sldMk cId="4255767429" sldId="256"/>
            <ac:spMk id="5" creationId="{B64C24A8-44D9-458E-B54E-1C7D16EC1F63}"/>
          </ac:spMkLst>
        </pc:spChg>
        <pc:spChg chg="add mod">
          <ac:chgData name="mustapha ikhlef" userId="0ca5008fda0d4e26" providerId="LiveId" clId="{42B04C06-6698-4FC8-B5C5-E2633E7190B5}" dt="2021-09-19T08:33:52.299" v="133" actId="1076"/>
          <ac:spMkLst>
            <pc:docMk/>
            <pc:sldMk cId="4255767429" sldId="256"/>
            <ac:spMk id="6" creationId="{8A44D72B-C083-488C-87F2-4364F8D326E1}"/>
          </ac:spMkLst>
        </pc:spChg>
        <pc:spChg chg="add del mod">
          <ac:chgData name="mustapha ikhlef" userId="0ca5008fda0d4e26" providerId="LiveId" clId="{42B04C06-6698-4FC8-B5C5-E2633E7190B5}" dt="2021-09-19T08:26:27.011" v="41" actId="478"/>
          <ac:spMkLst>
            <pc:docMk/>
            <pc:sldMk cId="4255767429" sldId="256"/>
            <ac:spMk id="7" creationId="{3F0D7077-27F6-441F-B587-D3F64F96AA79}"/>
          </ac:spMkLst>
        </pc:spChg>
        <pc:spChg chg="mod">
          <ac:chgData name="mustapha ikhlef" userId="0ca5008fda0d4e26" providerId="LiveId" clId="{42B04C06-6698-4FC8-B5C5-E2633E7190B5}" dt="2021-09-19T08:18:31.251" v="12" actId="338"/>
          <ac:spMkLst>
            <pc:docMk/>
            <pc:sldMk cId="4255767429" sldId="256"/>
            <ac:spMk id="10" creationId="{4ADEED78-C18D-42E0-8D51-402ACD849F1A}"/>
          </ac:spMkLst>
        </pc:spChg>
        <pc:spChg chg="mod">
          <ac:chgData name="mustapha ikhlef" userId="0ca5008fda0d4e26" providerId="LiveId" clId="{42B04C06-6698-4FC8-B5C5-E2633E7190B5}" dt="2021-09-19T08:18:31.251" v="12" actId="338"/>
          <ac:spMkLst>
            <pc:docMk/>
            <pc:sldMk cId="4255767429" sldId="256"/>
            <ac:spMk id="11" creationId="{2BF744E2-5D6E-4665-A1AE-72538606788A}"/>
          </ac:spMkLst>
        </pc:spChg>
        <pc:spChg chg="mod">
          <ac:chgData name="mustapha ikhlef" userId="0ca5008fda0d4e26" providerId="LiveId" clId="{42B04C06-6698-4FC8-B5C5-E2633E7190B5}" dt="2021-09-19T08:18:31.251" v="12" actId="338"/>
          <ac:spMkLst>
            <pc:docMk/>
            <pc:sldMk cId="4255767429" sldId="256"/>
            <ac:spMk id="12" creationId="{4454C18C-C006-4262-AE5D-2D23E6E241F8}"/>
          </ac:spMkLst>
        </pc:spChg>
        <pc:spChg chg="mod">
          <ac:chgData name="mustapha ikhlef" userId="0ca5008fda0d4e26" providerId="LiveId" clId="{42B04C06-6698-4FC8-B5C5-E2633E7190B5}" dt="2021-09-19T08:18:31.251" v="12" actId="338"/>
          <ac:spMkLst>
            <pc:docMk/>
            <pc:sldMk cId="4255767429" sldId="256"/>
            <ac:spMk id="13" creationId="{1DC383BD-BE43-450C-AA15-282854FA1598}"/>
          </ac:spMkLst>
        </pc:spChg>
        <pc:spChg chg="mod">
          <ac:chgData name="mustapha ikhlef" userId="0ca5008fda0d4e26" providerId="LiveId" clId="{42B04C06-6698-4FC8-B5C5-E2633E7190B5}" dt="2021-09-19T08:18:31.251" v="12" actId="338"/>
          <ac:spMkLst>
            <pc:docMk/>
            <pc:sldMk cId="4255767429" sldId="256"/>
            <ac:spMk id="14" creationId="{855B5C51-D1AA-405D-847C-5D1BA63B0B06}"/>
          </ac:spMkLst>
        </pc:spChg>
        <pc:spChg chg="mod">
          <ac:chgData name="mustapha ikhlef" userId="0ca5008fda0d4e26" providerId="LiveId" clId="{42B04C06-6698-4FC8-B5C5-E2633E7190B5}" dt="2021-09-19T08:18:31.251" v="12" actId="338"/>
          <ac:spMkLst>
            <pc:docMk/>
            <pc:sldMk cId="4255767429" sldId="256"/>
            <ac:spMk id="15" creationId="{B51D41C7-034C-41AB-83D1-515E340C0786}"/>
          </ac:spMkLst>
        </pc:spChg>
        <pc:spChg chg="mod">
          <ac:chgData name="mustapha ikhlef" userId="0ca5008fda0d4e26" providerId="LiveId" clId="{42B04C06-6698-4FC8-B5C5-E2633E7190B5}" dt="2021-09-19T08:18:31.251" v="12" actId="338"/>
          <ac:spMkLst>
            <pc:docMk/>
            <pc:sldMk cId="4255767429" sldId="256"/>
            <ac:spMk id="16" creationId="{2F948A96-2DFD-494F-82D1-F0EAD90A80CC}"/>
          </ac:spMkLst>
        </pc:spChg>
        <pc:spChg chg="mod">
          <ac:chgData name="mustapha ikhlef" userId="0ca5008fda0d4e26" providerId="LiveId" clId="{42B04C06-6698-4FC8-B5C5-E2633E7190B5}" dt="2021-09-19T08:18:31.251" v="12" actId="338"/>
          <ac:spMkLst>
            <pc:docMk/>
            <pc:sldMk cId="4255767429" sldId="256"/>
            <ac:spMk id="18" creationId="{123BF3EB-0318-47B2-8887-63B904DA3B49}"/>
          </ac:spMkLst>
        </pc:spChg>
        <pc:spChg chg="mod">
          <ac:chgData name="mustapha ikhlef" userId="0ca5008fda0d4e26" providerId="LiveId" clId="{42B04C06-6698-4FC8-B5C5-E2633E7190B5}" dt="2021-09-19T08:18:31.251" v="12" actId="338"/>
          <ac:spMkLst>
            <pc:docMk/>
            <pc:sldMk cId="4255767429" sldId="256"/>
            <ac:spMk id="19" creationId="{4561E3C4-7C9C-4BE3-89E1-53D58F7FA9F0}"/>
          </ac:spMkLst>
        </pc:spChg>
        <pc:spChg chg="del mod">
          <ac:chgData name="mustapha ikhlef" userId="0ca5008fda0d4e26" providerId="LiveId" clId="{42B04C06-6698-4FC8-B5C5-E2633E7190B5}" dt="2021-09-19T08:21:26.701" v="26" actId="478"/>
          <ac:spMkLst>
            <pc:docMk/>
            <pc:sldMk cId="4255767429" sldId="256"/>
            <ac:spMk id="21" creationId="{8EC9F493-FD00-468C-A0B2-A056A6941B7C}"/>
          </ac:spMkLst>
        </pc:spChg>
        <pc:spChg chg="mod">
          <ac:chgData name="mustapha ikhlef" userId="0ca5008fda0d4e26" providerId="LiveId" clId="{42B04C06-6698-4FC8-B5C5-E2633E7190B5}" dt="2021-09-19T08:22:39.420" v="34" actId="478"/>
          <ac:spMkLst>
            <pc:docMk/>
            <pc:sldMk cId="4255767429" sldId="256"/>
            <ac:spMk id="22" creationId="{44C7657E-5585-41B5-AF1A-45FC93E7AF8D}"/>
          </ac:spMkLst>
        </pc:spChg>
        <pc:spChg chg="del mod">
          <ac:chgData name="mustapha ikhlef" userId="0ca5008fda0d4e26" providerId="LiveId" clId="{42B04C06-6698-4FC8-B5C5-E2633E7190B5}" dt="2021-09-19T08:21:22.857" v="25" actId="478"/>
          <ac:spMkLst>
            <pc:docMk/>
            <pc:sldMk cId="4255767429" sldId="256"/>
            <ac:spMk id="23" creationId="{96D4C504-5E84-4703-B3F8-7400FF641F2A}"/>
          </ac:spMkLst>
        </pc:spChg>
        <pc:spChg chg="mod">
          <ac:chgData name="mustapha ikhlef" userId="0ca5008fda0d4e26" providerId="LiveId" clId="{42B04C06-6698-4FC8-B5C5-E2633E7190B5}" dt="2021-09-19T08:22:39.420" v="34" actId="478"/>
          <ac:spMkLst>
            <pc:docMk/>
            <pc:sldMk cId="4255767429" sldId="256"/>
            <ac:spMk id="24" creationId="{D1765F3B-11D5-4858-AD49-0B9B4574B543}"/>
          </ac:spMkLst>
        </pc:spChg>
        <pc:spChg chg="del mod">
          <ac:chgData name="mustapha ikhlef" userId="0ca5008fda0d4e26" providerId="LiveId" clId="{42B04C06-6698-4FC8-B5C5-E2633E7190B5}" dt="2021-09-19T08:21:36.159" v="27" actId="478"/>
          <ac:spMkLst>
            <pc:docMk/>
            <pc:sldMk cId="4255767429" sldId="256"/>
            <ac:spMk id="25" creationId="{956C2945-8C63-4640-A081-B66BE8CA1A37}"/>
          </ac:spMkLst>
        </pc:spChg>
        <pc:spChg chg="mod">
          <ac:chgData name="mustapha ikhlef" userId="0ca5008fda0d4e26" providerId="LiveId" clId="{42B04C06-6698-4FC8-B5C5-E2633E7190B5}" dt="2021-09-19T08:22:39.420" v="34" actId="478"/>
          <ac:spMkLst>
            <pc:docMk/>
            <pc:sldMk cId="4255767429" sldId="256"/>
            <ac:spMk id="26" creationId="{969A4034-4C1F-466B-B81D-ED44432854A7}"/>
          </ac:spMkLst>
        </pc:spChg>
        <pc:spChg chg="mod">
          <ac:chgData name="mustapha ikhlef" userId="0ca5008fda0d4e26" providerId="LiveId" clId="{42B04C06-6698-4FC8-B5C5-E2633E7190B5}" dt="2021-09-19T08:22:39.420" v="34" actId="478"/>
          <ac:spMkLst>
            <pc:docMk/>
            <pc:sldMk cId="4255767429" sldId="256"/>
            <ac:spMk id="27" creationId="{E9595202-0D42-4EC7-BC5E-8BD42790E888}"/>
          </ac:spMkLst>
        </pc:spChg>
        <pc:spChg chg="mod">
          <ac:chgData name="mustapha ikhlef" userId="0ca5008fda0d4e26" providerId="LiveId" clId="{42B04C06-6698-4FC8-B5C5-E2633E7190B5}" dt="2021-09-19T08:22:39.420" v="34" actId="478"/>
          <ac:spMkLst>
            <pc:docMk/>
            <pc:sldMk cId="4255767429" sldId="256"/>
            <ac:spMk id="29" creationId="{F1317406-D4DF-495E-98D1-50C94B979950}"/>
          </ac:spMkLst>
        </pc:spChg>
        <pc:spChg chg="del mod">
          <ac:chgData name="mustapha ikhlef" userId="0ca5008fda0d4e26" providerId="LiveId" clId="{42B04C06-6698-4FC8-B5C5-E2633E7190B5}" dt="2021-09-19T08:21:43.463" v="28" actId="478"/>
          <ac:spMkLst>
            <pc:docMk/>
            <pc:sldMk cId="4255767429" sldId="256"/>
            <ac:spMk id="30" creationId="{27AE4D1E-DB24-4EE3-8B18-F2059984D1CD}"/>
          </ac:spMkLst>
        </pc:spChg>
        <pc:spChg chg="add del">
          <ac:chgData name="mustapha ikhlef" userId="0ca5008fda0d4e26" providerId="LiveId" clId="{42B04C06-6698-4FC8-B5C5-E2633E7190B5}" dt="2021-09-19T08:37:06.406" v="152" actId="22"/>
          <ac:spMkLst>
            <pc:docMk/>
            <pc:sldMk cId="4255767429" sldId="256"/>
            <ac:spMk id="44" creationId="{E7EE04EE-CFCC-4296-8E45-251EECB44A72}"/>
          </ac:spMkLst>
        </pc:spChg>
        <pc:spChg chg="add mod">
          <ac:chgData name="mustapha ikhlef" userId="0ca5008fda0d4e26" providerId="LiveId" clId="{42B04C06-6698-4FC8-B5C5-E2633E7190B5}" dt="2021-09-19T08:58:09.876" v="338" actId="1076"/>
          <ac:spMkLst>
            <pc:docMk/>
            <pc:sldMk cId="4255767429" sldId="256"/>
            <ac:spMk id="45" creationId="{248269BB-DBB6-42CD-B6F7-8BB7A06174B3}"/>
          </ac:spMkLst>
        </pc:spChg>
        <pc:spChg chg="add">
          <ac:chgData name="mustapha ikhlef" userId="0ca5008fda0d4e26" providerId="LiveId" clId="{42B04C06-6698-4FC8-B5C5-E2633E7190B5}" dt="2021-09-19T08:26:10.979" v="38"/>
          <ac:spMkLst>
            <pc:docMk/>
            <pc:sldMk cId="4255767429" sldId="256"/>
            <ac:spMk id="1025" creationId="{B944AE64-02A5-4F05-82EB-C653DA7C673C}"/>
          </ac:spMkLst>
        </pc:spChg>
        <pc:spChg chg="add del">
          <ac:chgData name="mustapha ikhlef" userId="0ca5008fda0d4e26" providerId="LiveId" clId="{42B04C06-6698-4FC8-B5C5-E2633E7190B5}" dt="2021-09-19T08:26:15.547" v="39" actId="478"/>
          <ac:spMkLst>
            <pc:docMk/>
            <pc:sldMk cId="4255767429" sldId="256"/>
            <ac:spMk id="1026" creationId="{2DD87A97-6729-48AD-BF4A-291EE5CBDEFD}"/>
          </ac:spMkLst>
        </pc:spChg>
        <pc:spChg chg="add del mod">
          <ac:chgData name="mustapha ikhlef" userId="0ca5008fda0d4e26" providerId="LiveId" clId="{42B04C06-6698-4FC8-B5C5-E2633E7190B5}" dt="2021-09-19T08:28:19.045" v="61" actId="478"/>
          <ac:spMkLst>
            <pc:docMk/>
            <pc:sldMk cId="4255767429" sldId="256"/>
            <ac:spMk id="1027" creationId="{7A6E7F38-A3F8-4E19-B691-310BEC18416B}"/>
          </ac:spMkLst>
        </pc:spChg>
        <pc:spChg chg="add mod">
          <ac:chgData name="mustapha ikhlef" userId="0ca5008fda0d4e26" providerId="LiveId" clId="{42B04C06-6698-4FC8-B5C5-E2633E7190B5}" dt="2021-09-19T08:35:21.764" v="147" actId="1076"/>
          <ac:spMkLst>
            <pc:docMk/>
            <pc:sldMk cId="4255767429" sldId="256"/>
            <ac:spMk id="1028" creationId="{2EFFEE42-E4AC-4359-B9B0-C0BA7B01194B}"/>
          </ac:spMkLst>
        </pc:spChg>
        <pc:grpChg chg="mod">
          <ac:chgData name="mustapha ikhlef" userId="0ca5008fda0d4e26" providerId="LiveId" clId="{42B04C06-6698-4FC8-B5C5-E2633E7190B5}" dt="2021-09-19T08:20:57.045" v="19" actId="338"/>
          <ac:grpSpMkLst>
            <pc:docMk/>
            <pc:sldMk cId="4255767429" sldId="256"/>
            <ac:grpSpMk id="1" creationId="{00000000-0000-0000-0000-000000000000}"/>
          </ac:grpSpMkLst>
        </pc:grpChg>
        <pc:grpChg chg="mod">
          <ac:chgData name="mustapha ikhlef" userId="0ca5008fda0d4e26" providerId="LiveId" clId="{42B04C06-6698-4FC8-B5C5-E2633E7190B5}" dt="2021-09-19T08:18:31.251" v="12" actId="338"/>
          <ac:grpSpMkLst>
            <pc:docMk/>
            <pc:sldMk cId="4255767429" sldId="256"/>
            <ac:grpSpMk id="9" creationId="{F12CEFB6-6284-405E-899D-05CBD0363E2D}"/>
          </ac:grpSpMkLst>
        </pc:grpChg>
        <pc:grpChg chg="mod">
          <ac:chgData name="mustapha ikhlef" userId="0ca5008fda0d4e26" providerId="LiveId" clId="{42B04C06-6698-4FC8-B5C5-E2633E7190B5}" dt="2021-09-19T08:18:31.251" v="12" actId="338"/>
          <ac:grpSpMkLst>
            <pc:docMk/>
            <pc:sldMk cId="4255767429" sldId="256"/>
            <ac:grpSpMk id="17" creationId="{CB2B94CA-61F7-48D7-8CB2-30C372D780C1}"/>
          </ac:grpSpMkLst>
        </pc:grpChg>
        <pc:grpChg chg="add del mod">
          <ac:chgData name="mustapha ikhlef" userId="0ca5008fda0d4e26" providerId="LiveId" clId="{42B04C06-6698-4FC8-B5C5-E2633E7190B5}" dt="2021-09-19T08:25:34.975" v="35" actId="478"/>
          <ac:grpSpMkLst>
            <pc:docMk/>
            <pc:sldMk cId="4255767429" sldId="256"/>
            <ac:grpSpMk id="20" creationId="{3DEB8D36-4E49-4F41-B761-D57DDA53B4AE}"/>
          </ac:grpSpMkLst>
        </pc:grpChg>
        <pc:grpChg chg="del mod">
          <ac:chgData name="mustapha ikhlef" userId="0ca5008fda0d4e26" providerId="LiveId" clId="{42B04C06-6698-4FC8-B5C5-E2633E7190B5}" dt="2021-09-19T08:22:39.420" v="34" actId="478"/>
          <ac:grpSpMkLst>
            <pc:docMk/>
            <pc:sldMk cId="4255767429" sldId="256"/>
            <ac:grpSpMk id="28" creationId="{C60E6D56-E0B6-454F-A676-B6489FCE41E7}"/>
          </ac:grpSpMkLst>
        </pc:grpChg>
        <pc:picChg chg="add del mod ord">
          <ac:chgData name="mustapha ikhlef" userId="0ca5008fda0d4e26" providerId="LiveId" clId="{42B04C06-6698-4FC8-B5C5-E2633E7190B5}" dt="2021-09-19T08:20:57.045" v="19" actId="338"/>
          <ac:picMkLst>
            <pc:docMk/>
            <pc:sldMk cId="4255767429" sldId="256"/>
            <ac:picMk id="8" creationId="{1C578F63-9E4F-419A-911B-887509E95B39}"/>
          </ac:picMkLst>
        </pc:picChg>
        <pc:picChg chg="add mod">
          <ac:chgData name="mustapha ikhlef" userId="0ca5008fda0d4e26" providerId="LiveId" clId="{42B04C06-6698-4FC8-B5C5-E2633E7190B5}" dt="2021-09-19T08:33:18.661" v="115" actId="1076"/>
          <ac:picMkLst>
            <pc:docMk/>
            <pc:sldMk cId="4255767429" sldId="256"/>
            <ac:picMk id="1024" creationId="{1E9A0C62-98AF-4B1A-B99C-E510FCE48A4D}"/>
          </ac:picMkLst>
        </pc:picChg>
        <pc:picChg chg="mod">
          <ac:chgData name="mustapha ikhlef" userId="0ca5008fda0d4e26" providerId="LiveId" clId="{42B04C06-6698-4FC8-B5C5-E2633E7190B5}" dt="2021-09-19T08:18:31.251" v="12" actId="338"/>
          <ac:picMkLst>
            <pc:docMk/>
            <pc:sldMk cId="4255767429" sldId="256"/>
            <ac:picMk id="1035" creationId="{FCA417C1-962C-4296-9CCF-F66BC13C6E14}"/>
          </ac:picMkLst>
        </pc:picChg>
        <pc:picChg chg="mod">
          <ac:chgData name="mustapha ikhlef" userId="0ca5008fda0d4e26" providerId="LiveId" clId="{42B04C06-6698-4FC8-B5C5-E2633E7190B5}" dt="2021-09-19T08:18:31.251" v="12" actId="338"/>
          <ac:picMkLst>
            <pc:docMk/>
            <pc:sldMk cId="4255767429" sldId="256"/>
            <ac:picMk id="1036" creationId="{22FFAB97-B46E-428A-B46F-92AF54FC139F}"/>
          </ac:picMkLst>
        </pc:picChg>
        <pc:picChg chg="mod">
          <ac:chgData name="mustapha ikhlef" userId="0ca5008fda0d4e26" providerId="LiveId" clId="{42B04C06-6698-4FC8-B5C5-E2633E7190B5}" dt="2021-09-19T08:18:31.251" v="12" actId="338"/>
          <ac:picMkLst>
            <pc:docMk/>
            <pc:sldMk cId="4255767429" sldId="256"/>
            <ac:picMk id="1037" creationId="{998281BD-5D11-46F1-B886-B1A3A5CF6C34}"/>
          </ac:picMkLst>
        </pc:picChg>
        <pc:picChg chg="del mod">
          <ac:chgData name="mustapha ikhlef" userId="0ca5008fda0d4e26" providerId="LiveId" clId="{42B04C06-6698-4FC8-B5C5-E2633E7190B5}" dt="2021-09-19T08:21:14.436" v="23" actId="478"/>
          <ac:picMkLst>
            <pc:docMk/>
            <pc:sldMk cId="4255767429" sldId="256"/>
            <ac:picMk id="1050" creationId="{C36367FF-BFC1-4DA8-95B2-69F8B4DFCE13}"/>
          </ac:picMkLst>
        </pc:picChg>
        <pc:picChg chg="mod">
          <ac:chgData name="mustapha ikhlef" userId="0ca5008fda0d4e26" providerId="LiveId" clId="{42B04C06-6698-4FC8-B5C5-E2633E7190B5}" dt="2021-09-19T08:22:39.420" v="34" actId="478"/>
          <ac:picMkLst>
            <pc:docMk/>
            <pc:sldMk cId="4255767429" sldId="256"/>
            <ac:picMk id="1051" creationId="{5E7178DC-7F1E-4DEC-8021-4E7B7BB29D07}"/>
          </ac:picMkLst>
        </pc:picChg>
        <pc:picChg chg="del mod">
          <ac:chgData name="mustapha ikhlef" userId="0ca5008fda0d4e26" providerId="LiveId" clId="{42B04C06-6698-4FC8-B5C5-E2633E7190B5}" dt="2021-09-19T08:22:39.420" v="34" actId="478"/>
          <ac:picMkLst>
            <pc:docMk/>
            <pc:sldMk cId="4255767429" sldId="256"/>
            <ac:picMk id="1052" creationId="{D6720D07-9912-4218-A1FF-2C96BA4D80E9}"/>
          </ac:picMkLst>
        </pc:picChg>
      </pc:sldChg>
      <pc:sldChg chg="addSp delSp modSp new mod modAnim">
        <pc:chgData name="mustapha ikhlef" userId="0ca5008fda0d4e26" providerId="LiveId" clId="{42B04C06-6698-4FC8-B5C5-E2633E7190B5}" dt="2021-09-19T08:58:18.821" v="339"/>
        <pc:sldMkLst>
          <pc:docMk/>
          <pc:sldMk cId="772092431" sldId="257"/>
        </pc:sldMkLst>
        <pc:spChg chg="add del mod">
          <ac:chgData name="mustapha ikhlef" userId="0ca5008fda0d4e26" providerId="LiveId" clId="{42B04C06-6698-4FC8-B5C5-E2633E7190B5}" dt="2021-09-19T08:40:03.426" v="193"/>
          <ac:spMkLst>
            <pc:docMk/>
            <pc:sldMk cId="772092431" sldId="257"/>
            <ac:spMk id="2" creationId="{B2577F62-EBAD-4DC4-A830-7F60EEFD7A48}"/>
          </ac:spMkLst>
        </pc:spChg>
        <pc:spChg chg="add del mod">
          <ac:chgData name="mustapha ikhlef" userId="0ca5008fda0d4e26" providerId="LiveId" clId="{42B04C06-6698-4FC8-B5C5-E2633E7190B5}" dt="2021-09-19T08:35:57.325" v="150" actId="478"/>
          <ac:spMkLst>
            <pc:docMk/>
            <pc:sldMk cId="772092431" sldId="257"/>
            <ac:spMk id="3" creationId="{ABA6CCF3-71B2-459D-BC85-6AFD103585AC}"/>
          </ac:spMkLst>
        </pc:spChg>
        <pc:spChg chg="add mod">
          <ac:chgData name="mustapha ikhlef" userId="0ca5008fda0d4e26" providerId="LiveId" clId="{42B04C06-6698-4FC8-B5C5-E2633E7190B5}" dt="2021-09-19T08:41:46.463" v="210" actId="1076"/>
          <ac:spMkLst>
            <pc:docMk/>
            <pc:sldMk cId="772092431" sldId="257"/>
            <ac:spMk id="4" creationId="{F557616D-C667-44BA-8F91-B891BDE7A472}"/>
          </ac:spMkLst>
        </pc:spChg>
        <pc:spChg chg="add mod">
          <ac:chgData name="mustapha ikhlef" userId="0ca5008fda0d4e26" providerId="LiveId" clId="{42B04C06-6698-4FC8-B5C5-E2633E7190B5}" dt="2021-09-19T08:57:28.794" v="333" actId="207"/>
          <ac:spMkLst>
            <pc:docMk/>
            <pc:sldMk cId="772092431" sldId="257"/>
            <ac:spMk id="5" creationId="{E5C216A5-54EB-4430-92E1-6DA9D504AEE4}"/>
          </ac:spMkLst>
        </pc:spChg>
        <pc:spChg chg="add mod">
          <ac:chgData name="mustapha ikhlef" userId="0ca5008fda0d4e26" providerId="LiveId" clId="{42B04C06-6698-4FC8-B5C5-E2633E7190B5}" dt="2021-09-19T08:58:18.821" v="339"/>
          <ac:spMkLst>
            <pc:docMk/>
            <pc:sldMk cId="772092431" sldId="257"/>
            <ac:spMk id="6" creationId="{E02BB093-C6C0-40FA-83B3-D43ACA2A37F4}"/>
          </ac:spMkLst>
        </pc:spChg>
      </pc:sldChg>
      <pc:sldChg chg="addSp modSp add">
        <pc:chgData name="mustapha ikhlef" userId="0ca5008fda0d4e26" providerId="LiveId" clId="{42B04C06-6698-4FC8-B5C5-E2633E7190B5}" dt="2021-09-19T08:58:27.352" v="340"/>
        <pc:sldMkLst>
          <pc:docMk/>
          <pc:sldMk cId="2076692591" sldId="258"/>
        </pc:sldMkLst>
        <pc:spChg chg="mod">
          <ac:chgData name="mustapha ikhlef" userId="0ca5008fda0d4e26" providerId="LiveId" clId="{42B04C06-6698-4FC8-B5C5-E2633E7190B5}" dt="2021-09-19T08:35:02.168" v="145"/>
          <ac:spMkLst>
            <pc:docMk/>
            <pc:sldMk cId="2076692591" sldId="258"/>
            <ac:spMk id="2" creationId="{B2577F62-EBAD-4DC4-A830-7F60EEFD7A48}"/>
          </ac:spMkLst>
        </pc:spChg>
        <pc:spChg chg="mod">
          <ac:chgData name="mustapha ikhlef" userId="0ca5008fda0d4e26" providerId="LiveId" clId="{42B04C06-6698-4FC8-B5C5-E2633E7190B5}" dt="2021-09-19T08:35:02.168" v="145"/>
          <ac:spMkLst>
            <pc:docMk/>
            <pc:sldMk cId="2076692591" sldId="258"/>
            <ac:spMk id="3" creationId="{ABA6CCF3-71B2-459D-BC85-6AFD103585AC}"/>
          </ac:spMkLst>
        </pc:spChg>
        <pc:spChg chg="add mod">
          <ac:chgData name="mustapha ikhlef" userId="0ca5008fda0d4e26" providerId="LiveId" clId="{42B04C06-6698-4FC8-B5C5-E2633E7190B5}" dt="2021-09-19T08:58:27.352" v="340"/>
          <ac:spMkLst>
            <pc:docMk/>
            <pc:sldMk cId="2076692591" sldId="258"/>
            <ac:spMk id="4" creationId="{DD68700C-7813-4FFD-A33B-D2B19FDF4225}"/>
          </ac:spMkLst>
        </pc:spChg>
      </pc:sldChg>
      <pc:sldChg chg="addSp modSp new">
        <pc:chgData name="mustapha ikhlef" userId="0ca5008fda0d4e26" providerId="LiveId" clId="{42B04C06-6698-4FC8-B5C5-E2633E7190B5}" dt="2021-09-19T08:58:41.872" v="346"/>
        <pc:sldMkLst>
          <pc:docMk/>
          <pc:sldMk cId="659990865" sldId="259"/>
        </pc:sldMkLst>
        <pc:spChg chg="add mod">
          <ac:chgData name="mustapha ikhlef" userId="0ca5008fda0d4e26" providerId="LiveId" clId="{42B04C06-6698-4FC8-B5C5-E2633E7190B5}" dt="2021-09-19T08:58:41.872" v="346"/>
          <ac:spMkLst>
            <pc:docMk/>
            <pc:sldMk cId="659990865" sldId="259"/>
            <ac:spMk id="4" creationId="{6B1C33DB-663B-4CC3-A483-693F195E1627}"/>
          </ac:spMkLst>
        </pc:spChg>
      </pc:sldChg>
      <pc:sldChg chg="addSp modSp new">
        <pc:chgData name="mustapha ikhlef" userId="0ca5008fda0d4e26" providerId="LiveId" clId="{42B04C06-6698-4FC8-B5C5-E2633E7190B5}" dt="2021-09-19T08:58:46.267" v="347"/>
        <pc:sldMkLst>
          <pc:docMk/>
          <pc:sldMk cId="1216474569" sldId="260"/>
        </pc:sldMkLst>
        <pc:spChg chg="add mod">
          <ac:chgData name="mustapha ikhlef" userId="0ca5008fda0d4e26" providerId="LiveId" clId="{42B04C06-6698-4FC8-B5C5-E2633E7190B5}" dt="2021-09-19T08:58:46.267" v="347"/>
          <ac:spMkLst>
            <pc:docMk/>
            <pc:sldMk cId="1216474569" sldId="260"/>
            <ac:spMk id="4" creationId="{92790290-F804-45A2-99DA-7D2AAC158FB6}"/>
          </ac:spMkLst>
        </pc:spChg>
      </pc:sldChg>
      <pc:sldChg chg="addSp modSp new">
        <pc:chgData name="mustapha ikhlef" userId="0ca5008fda0d4e26" providerId="LiveId" clId="{42B04C06-6698-4FC8-B5C5-E2633E7190B5}" dt="2021-09-19T08:58:49.975" v="348"/>
        <pc:sldMkLst>
          <pc:docMk/>
          <pc:sldMk cId="442859671" sldId="261"/>
        </pc:sldMkLst>
        <pc:spChg chg="add mod">
          <ac:chgData name="mustapha ikhlef" userId="0ca5008fda0d4e26" providerId="LiveId" clId="{42B04C06-6698-4FC8-B5C5-E2633E7190B5}" dt="2021-09-19T08:58:49.975" v="348"/>
          <ac:spMkLst>
            <pc:docMk/>
            <pc:sldMk cId="442859671" sldId="261"/>
            <ac:spMk id="4" creationId="{7BA84B30-4383-4766-B586-415DC51CC11A}"/>
          </ac:spMkLst>
        </pc:spChg>
      </pc:sldChg>
      <pc:sldChg chg="addSp modSp new">
        <pc:chgData name="mustapha ikhlef" userId="0ca5008fda0d4e26" providerId="LiveId" clId="{42B04C06-6698-4FC8-B5C5-E2633E7190B5}" dt="2021-09-19T08:58:53.761" v="349"/>
        <pc:sldMkLst>
          <pc:docMk/>
          <pc:sldMk cId="2340617052" sldId="262"/>
        </pc:sldMkLst>
        <pc:spChg chg="add mod">
          <ac:chgData name="mustapha ikhlef" userId="0ca5008fda0d4e26" providerId="LiveId" clId="{42B04C06-6698-4FC8-B5C5-E2633E7190B5}" dt="2021-09-19T08:58:53.761" v="349"/>
          <ac:spMkLst>
            <pc:docMk/>
            <pc:sldMk cId="2340617052" sldId="262"/>
            <ac:spMk id="4" creationId="{40D332EA-B8A7-4EE6-B7EE-09C685452C69}"/>
          </ac:spMkLst>
        </pc:spChg>
      </pc:sldChg>
      <pc:sldChg chg="addSp modSp new">
        <pc:chgData name="mustapha ikhlef" userId="0ca5008fda0d4e26" providerId="LiveId" clId="{42B04C06-6698-4FC8-B5C5-E2633E7190B5}" dt="2021-09-19T08:58:57.766" v="350"/>
        <pc:sldMkLst>
          <pc:docMk/>
          <pc:sldMk cId="3657823169" sldId="263"/>
        </pc:sldMkLst>
        <pc:spChg chg="add mod">
          <ac:chgData name="mustapha ikhlef" userId="0ca5008fda0d4e26" providerId="LiveId" clId="{42B04C06-6698-4FC8-B5C5-E2633E7190B5}" dt="2021-09-19T08:58:57.766" v="350"/>
          <ac:spMkLst>
            <pc:docMk/>
            <pc:sldMk cId="3657823169" sldId="263"/>
            <ac:spMk id="4" creationId="{1BE14420-588E-4D8D-9A9D-CCDE08055731}"/>
          </ac:spMkLst>
        </pc:spChg>
      </pc:sldChg>
      <pc:sldMasterChg chg="addSldLayout">
        <pc:chgData name="mustapha ikhlef" userId="0ca5008fda0d4e26" providerId="LiveId" clId="{42B04C06-6698-4FC8-B5C5-E2633E7190B5}" dt="2021-09-19T08:15:45.184" v="0" actId="680"/>
        <pc:sldMasterMkLst>
          <pc:docMk/>
          <pc:sldMasterMk cId="2642411910" sldId="2147483648"/>
        </pc:sldMasterMkLst>
        <pc:sldLayoutChg chg="add">
          <pc:chgData name="mustapha ikhlef" userId="0ca5008fda0d4e26" providerId="LiveId" clId="{42B04C06-6698-4FC8-B5C5-E2633E7190B5}" dt="2021-09-19T08:15:45.184" v="0" actId="680"/>
          <pc:sldLayoutMkLst>
            <pc:docMk/>
            <pc:sldMasterMk cId="2642411910" sldId="2147483648"/>
            <pc:sldLayoutMk cId="593074193"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12F0E-1D72-407B-9424-F7244D29BBB9}" type="datetimeFigureOut">
              <a:rPr lang="en-US" smtClean="0"/>
              <a:t>9/25/2021</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B0C93E-7861-49DD-BBFF-71685F23B937}" type="slidenum">
              <a:rPr lang="en-US" smtClean="0"/>
              <a:t>‹N°›</a:t>
            </a:fld>
            <a:endParaRPr lang="en-US"/>
          </a:p>
        </p:txBody>
      </p:sp>
    </p:spTree>
    <p:extLst>
      <p:ext uri="{BB962C8B-B14F-4D97-AF65-F5344CB8AC3E}">
        <p14:creationId xmlns:p14="http://schemas.microsoft.com/office/powerpoint/2010/main" val="2192668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CFB0C93E-7861-49DD-BBFF-71685F23B937}" type="slidenum">
              <a:rPr lang="en-US" smtClean="0"/>
              <a:t>6</a:t>
            </a:fld>
            <a:endParaRPr lang="en-US"/>
          </a:p>
        </p:txBody>
      </p:sp>
    </p:spTree>
    <p:extLst>
      <p:ext uri="{BB962C8B-B14F-4D97-AF65-F5344CB8AC3E}">
        <p14:creationId xmlns:p14="http://schemas.microsoft.com/office/powerpoint/2010/main" val="1336355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5298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6173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35296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17336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10406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44873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107393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82408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743935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69166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07637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45820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23878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87109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304037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95232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9/25/2021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874872380"/>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3">
            <a:extLst>
              <a:ext uri="{FF2B5EF4-FFF2-40B4-BE49-F238E27FC236}">
                <a16:creationId xmlns:a16="http://schemas.microsoft.com/office/drawing/2014/main" id="{8A44D72B-C083-488C-87F2-4364F8D326E1}"/>
              </a:ext>
            </a:extLst>
          </p:cNvPr>
          <p:cNvSpPr txBox="1">
            <a:spLocks noChangeArrowheads="1"/>
          </p:cNvSpPr>
          <p:nvPr/>
        </p:nvSpPr>
        <p:spPr bwMode="auto">
          <a:xfrm>
            <a:off x="6217263" y="4479865"/>
            <a:ext cx="568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 typeface="Wingdings" panose="05000000000000000000" pitchFamily="2" charset="2"/>
              <a:buChar char="Ø"/>
            </a:pPr>
            <a:r>
              <a:rPr lang="fr-FR" altLang="en-US" sz="2400" b="1" i="1" u="sng" dirty="0">
                <a:latin typeface="Times New Roman" panose="02020603050405020304" pitchFamily="18" charset="0"/>
                <a:cs typeface="Times New Roman" panose="02020603050405020304" pitchFamily="18" charset="0"/>
              </a:rPr>
              <a:t>Encadré par</a:t>
            </a:r>
            <a:r>
              <a:rPr lang="fr-FR" altLang="en-US" sz="2400" b="1" i="1" dirty="0">
                <a:latin typeface="Times New Roman" panose="02020603050405020304" pitchFamily="18" charset="0"/>
                <a:cs typeface="Times New Roman" panose="02020603050405020304" pitchFamily="18" charset="0"/>
              </a:rPr>
              <a:t> </a:t>
            </a:r>
            <a:r>
              <a:rPr lang="fr-FR" altLang="en-US" sz="2400" i="1" dirty="0">
                <a:solidFill>
                  <a:srgbClr val="000000"/>
                </a:solidFill>
                <a:latin typeface="Times New Roman" panose="02020603050405020304" pitchFamily="18" charset="0"/>
                <a:cs typeface="Times New Roman" panose="02020603050405020304" pitchFamily="18" charset="0"/>
              </a:rPr>
              <a:t>: Mr. El MANSOURI</a:t>
            </a:r>
            <a:endParaRPr lang="fr-FR" altLang="en-US" sz="2400" i="1" dirty="0">
              <a:latin typeface="Times New Roman" panose="02020603050405020304" pitchFamily="18" charset="0"/>
              <a:cs typeface="Times New Roman" panose="02020603050405020304" pitchFamily="18" charset="0"/>
            </a:endParaRPr>
          </a:p>
        </p:txBody>
      </p:sp>
      <p:sp>
        <p:nvSpPr>
          <p:cNvPr id="1025" name="Rectangle 33">
            <a:extLst>
              <a:ext uri="{FF2B5EF4-FFF2-40B4-BE49-F238E27FC236}">
                <a16:creationId xmlns:a16="http://schemas.microsoft.com/office/drawing/2014/main" id="{B944AE64-02A5-4F05-82EB-C653DA7C67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28" name="Rectangle 1027">
            <a:extLst>
              <a:ext uri="{FF2B5EF4-FFF2-40B4-BE49-F238E27FC236}">
                <a16:creationId xmlns:a16="http://schemas.microsoft.com/office/drawing/2014/main" id="{2EFFEE42-E4AC-4359-B9B0-C0BA7B01194B}"/>
              </a:ext>
            </a:extLst>
          </p:cNvPr>
          <p:cNvSpPr/>
          <p:nvPr/>
        </p:nvSpPr>
        <p:spPr>
          <a:xfrm>
            <a:off x="585879" y="2199124"/>
            <a:ext cx="9433967" cy="1938992"/>
          </a:xfrm>
          <a:prstGeom prst="rect">
            <a:avLst/>
          </a:prstGeom>
          <a:noFill/>
        </p:spPr>
        <p:txBody>
          <a:bodyPr wrap="squar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en-US" sz="4000" b="1" i="1" u="none" strike="noStrike" cap="none" spc="0" normalizeH="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ea typeface="Times New Roman" panose="02020603050405020304" pitchFamily="18" charset="0"/>
                <a:cs typeface="Calibri" panose="020F0502020204030204" pitchFamily="34" charset="0"/>
              </a:rPr>
              <a:t>Conception et réalisation d’une application de gestion du personnel </a:t>
            </a:r>
            <a:endParaRPr kumimoji="0" lang="en-US" altLang="en-US" sz="4000" b="1" i="0" u="none" strike="noStrike" cap="none" spc="0" normalizeH="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en-US" sz="4000" b="1" i="1" u="none" strike="noStrike" cap="none" spc="0" normalizeH="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ea typeface="Times New Roman" panose="02020603050405020304" pitchFamily="18" charset="0"/>
                <a:cs typeface="Calibri" panose="020F0502020204030204" pitchFamily="34" charset="0"/>
              </a:rPr>
              <a:t>D’une Ecole</a:t>
            </a:r>
            <a:endPar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nvGrpSpPr>
          <p:cNvPr id="3" name="Group 4">
            <a:extLst>
              <a:ext uri="{FF2B5EF4-FFF2-40B4-BE49-F238E27FC236}">
                <a16:creationId xmlns:a16="http://schemas.microsoft.com/office/drawing/2014/main" id="{EB0234A6-2B92-491F-B075-384CC91B743C}"/>
              </a:ext>
            </a:extLst>
          </p:cNvPr>
          <p:cNvGrpSpPr>
            <a:grpSpLocks noChangeAspect="1"/>
          </p:cNvGrpSpPr>
          <p:nvPr/>
        </p:nvGrpSpPr>
        <p:grpSpPr bwMode="auto">
          <a:xfrm>
            <a:off x="929303" y="-1902287"/>
            <a:ext cx="7232648" cy="1149350"/>
            <a:chOff x="531" y="-6"/>
            <a:chExt cx="4556" cy="724"/>
          </a:xfrm>
        </p:grpSpPr>
        <p:sp>
          <p:nvSpPr>
            <p:cNvPr id="5" name="Rectangle 5">
              <a:extLst>
                <a:ext uri="{FF2B5EF4-FFF2-40B4-BE49-F238E27FC236}">
                  <a16:creationId xmlns:a16="http://schemas.microsoft.com/office/drawing/2014/main" id="{503EABE3-E9B1-4BC6-80FC-8ABB40C60AE5}"/>
                </a:ext>
              </a:extLst>
            </p:cNvPr>
            <p:cNvSpPr>
              <a:spLocks noChangeArrowheads="1"/>
            </p:cNvSpPr>
            <p:nvPr/>
          </p:nvSpPr>
          <p:spPr bwMode="auto">
            <a:xfrm>
              <a:off x="531" y="-6"/>
              <a:ext cx="10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7">
              <a:extLst>
                <a:ext uri="{FF2B5EF4-FFF2-40B4-BE49-F238E27FC236}">
                  <a16:creationId xmlns:a16="http://schemas.microsoft.com/office/drawing/2014/main" id="{5C267DCA-53EA-4667-A30B-B85690424D62}"/>
                </a:ext>
              </a:extLst>
            </p:cNvPr>
            <p:cNvSpPr>
              <a:spLocks noChangeArrowheads="1"/>
            </p:cNvSpPr>
            <p:nvPr/>
          </p:nvSpPr>
          <p:spPr bwMode="auto">
            <a:xfrm>
              <a:off x="5010" y="212"/>
              <a:ext cx="7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2060"/>
                  </a:solidFill>
                  <a:effectLst/>
                  <a:latin typeface="Calisto MT" panose="0204060305050503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E440D02F-C9CC-4675-B9FE-2C1E804A1530}"/>
                </a:ext>
              </a:extLst>
            </p:cNvPr>
            <p:cNvSpPr>
              <a:spLocks noChangeArrowheads="1"/>
            </p:cNvSpPr>
            <p:nvPr/>
          </p:nvSpPr>
          <p:spPr bwMode="auto">
            <a:xfrm>
              <a:off x="3454" y="446"/>
              <a:ext cx="65"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2060"/>
                  </a:solidFill>
                  <a:effectLst/>
                  <a:latin typeface="Calisto MT" panose="0204060305050503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342B4EB1-6BA2-44C7-8DD8-29C0D588D645}"/>
                </a:ext>
              </a:extLst>
            </p:cNvPr>
            <p:cNvSpPr>
              <a:spLocks noChangeArrowheads="1"/>
            </p:cNvSpPr>
            <p:nvPr/>
          </p:nvSpPr>
          <p:spPr bwMode="auto">
            <a:xfrm>
              <a:off x="2400" y="652"/>
              <a:ext cx="3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2060"/>
                  </a:solidFill>
                  <a:effectLst/>
                  <a:latin typeface="Calisto MT" panose="0204060305050503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6" name="Picture 12">
              <a:extLst>
                <a:ext uri="{FF2B5EF4-FFF2-40B4-BE49-F238E27FC236}">
                  <a16:creationId xmlns:a16="http://schemas.microsoft.com/office/drawing/2014/main" id="{B53C07E0-1F23-462A-A10B-543C99731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 y="0"/>
              <a:ext cx="1565" cy="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Image 25">
            <a:extLst>
              <a:ext uri="{FF2B5EF4-FFF2-40B4-BE49-F238E27FC236}">
                <a16:creationId xmlns:a16="http://schemas.microsoft.com/office/drawing/2014/main" id="{C11D92D6-93AE-455F-B137-F782F260B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63" y="228600"/>
            <a:ext cx="2641771" cy="1188797"/>
          </a:xfrm>
          <a:prstGeom prst="rect">
            <a:avLst/>
          </a:prstGeom>
          <a:ln>
            <a:noFill/>
          </a:ln>
          <a:effectLst>
            <a:outerShdw blurRad="292100" dist="139700" dir="2700000" algn="tl" rotWithShape="0">
              <a:srgbClr val="333333">
                <a:alpha val="65000"/>
              </a:srgbClr>
            </a:outerShdw>
          </a:effectLst>
        </p:spPr>
      </p:pic>
      <p:sp>
        <p:nvSpPr>
          <p:cNvPr id="31" name="Text Box 13">
            <a:extLst>
              <a:ext uri="{FF2B5EF4-FFF2-40B4-BE49-F238E27FC236}">
                <a16:creationId xmlns:a16="http://schemas.microsoft.com/office/drawing/2014/main" id="{A33D20D6-66A9-4F20-81E9-BCC99D3AB834}"/>
              </a:ext>
            </a:extLst>
          </p:cNvPr>
          <p:cNvSpPr txBox="1">
            <a:spLocks noChangeArrowheads="1"/>
          </p:cNvSpPr>
          <p:nvPr/>
        </p:nvSpPr>
        <p:spPr bwMode="auto">
          <a:xfrm>
            <a:off x="1330699" y="4919843"/>
            <a:ext cx="388800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Char char="Ø"/>
            </a:pPr>
            <a:r>
              <a:rPr lang="fr-FR" sz="2400" b="1" i="1" u="sng" dirty="0">
                <a:solidFill>
                  <a:srgbClr val="7030A0"/>
                </a:solidFill>
                <a:latin typeface="Times New Roman" panose="02020603050405020304" pitchFamily="18" charset="0"/>
                <a:cs typeface="Times New Roman" panose="02020603050405020304" pitchFamily="18" charset="0"/>
              </a:rPr>
              <a:t>Réalisé par :</a:t>
            </a:r>
            <a:br>
              <a:rPr lang="en-US" sz="3200" b="1" i="1" u="sng" dirty="0">
                <a:solidFill>
                  <a:schemeClr val="bg1"/>
                </a:solidFill>
                <a:latin typeface="Times New Roman" panose="02020603050405020304" pitchFamily="18" charset="0"/>
                <a:ea typeface="+mn-ea"/>
                <a:cs typeface="Times New Roman" panose="02020603050405020304" pitchFamily="18" charset="0"/>
              </a:rPr>
            </a:br>
            <a:r>
              <a:rPr lang="fr-FR" sz="2400" b="1" dirty="0">
                <a:solidFill>
                  <a:schemeClr val="bg1"/>
                </a:solidFill>
                <a:effectLst/>
                <a:latin typeface="Times New Roman" panose="02020603050405020304" pitchFamily="18" charset="0"/>
                <a:ea typeface="Times New Roman" panose="02020603050405020304" pitchFamily="18" charset="0"/>
              </a:rPr>
              <a:t>             </a:t>
            </a:r>
            <a:r>
              <a:rPr lang="fr-FR" sz="2400" i="1" dirty="0">
                <a:solidFill>
                  <a:srgbClr val="000000"/>
                </a:solidFill>
                <a:latin typeface="Times New Roman" panose="02020603050405020304" pitchFamily="18" charset="0"/>
                <a:cs typeface="Times New Roman" panose="02020603050405020304" pitchFamily="18" charset="0"/>
              </a:rPr>
              <a:t>Mr. KARAM  Youssef</a:t>
            </a:r>
            <a:br>
              <a:rPr lang="en-US" sz="2400" i="1" dirty="0">
                <a:solidFill>
                  <a:srgbClr val="000000"/>
                </a:solidFill>
                <a:latin typeface="Times New Roman" panose="02020603050405020304" pitchFamily="18" charset="0"/>
                <a:cs typeface="Times New Roman" panose="02020603050405020304" pitchFamily="18" charset="0"/>
              </a:rPr>
            </a:br>
            <a:r>
              <a:rPr lang="en-US" sz="2400" i="1" dirty="0">
                <a:solidFill>
                  <a:srgbClr val="000000"/>
                </a:solidFill>
                <a:latin typeface="Times New Roman" panose="02020603050405020304" pitchFamily="18" charset="0"/>
                <a:cs typeface="Times New Roman" panose="02020603050405020304" pitchFamily="18" charset="0"/>
              </a:rPr>
              <a:t>                    &amp;</a:t>
            </a:r>
            <a:br>
              <a:rPr lang="en-US" sz="2400" i="1" dirty="0">
                <a:solidFill>
                  <a:srgbClr val="000000"/>
                </a:solidFill>
                <a:latin typeface="Times New Roman" panose="02020603050405020304" pitchFamily="18" charset="0"/>
                <a:cs typeface="Times New Roman" panose="02020603050405020304" pitchFamily="18" charset="0"/>
              </a:rPr>
            </a:br>
            <a:r>
              <a:rPr lang="fr-FR" sz="2400" i="1" dirty="0">
                <a:solidFill>
                  <a:srgbClr val="000000"/>
                </a:solidFill>
                <a:latin typeface="Times New Roman" panose="02020603050405020304" pitchFamily="18" charset="0"/>
                <a:cs typeface="Times New Roman" panose="02020603050405020304" pitchFamily="18" charset="0"/>
              </a:rPr>
              <a:t>            Mr. Ikhlef Mustapha</a:t>
            </a:r>
            <a:endParaRPr lang="fr-FR" altLang="en-US" sz="2400" i="1" dirty="0">
              <a:solidFill>
                <a:srgbClr val="000000"/>
              </a:solidFill>
              <a:latin typeface="Times New Roman" panose="02020603050405020304" pitchFamily="18" charset="0"/>
              <a:cs typeface="Times New Roman" panose="02020603050405020304" pitchFamily="18" charset="0"/>
            </a:endParaRPr>
          </a:p>
        </p:txBody>
      </p:sp>
      <p:pic>
        <p:nvPicPr>
          <p:cNvPr id="20" name="Image 19">
            <a:extLst>
              <a:ext uri="{FF2B5EF4-FFF2-40B4-BE49-F238E27FC236}">
                <a16:creationId xmlns:a16="http://schemas.microsoft.com/office/drawing/2014/main" id="{2A7AB9FB-7572-44B2-87F3-F4BD0D82BE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9754" y="228600"/>
            <a:ext cx="1681382" cy="1188797"/>
          </a:xfrm>
          <a:prstGeom prst="roundRect">
            <a:avLst>
              <a:gd name="adj" fmla="val 16667"/>
            </a:avLst>
          </a:prstGeom>
          <a:ln>
            <a:noFill/>
          </a:ln>
          <a:effectLst>
            <a:innerShdw blurRad="114300">
              <a:prstClr val="black"/>
            </a:inn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 name="Audio 1">
            <a:hlinkClick r:id="" action="ppaction://media"/>
            <a:extLst>
              <a:ext uri="{FF2B5EF4-FFF2-40B4-BE49-F238E27FC236}">
                <a16:creationId xmlns:a16="http://schemas.microsoft.com/office/drawing/2014/main" id="{C135C51F-03F4-4A10-AD9E-60371EAA7B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
        <p:nvSpPr>
          <p:cNvPr id="16" name="ZoneTexte 15">
            <a:extLst>
              <a:ext uri="{FF2B5EF4-FFF2-40B4-BE49-F238E27FC236}">
                <a16:creationId xmlns:a16="http://schemas.microsoft.com/office/drawing/2014/main" id="{F164021A-72BD-415A-BA97-2BC3D565BB2D}"/>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4255767429"/>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11860E29-88A2-4D33-8145-37D070A8CDA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579404"/>
          </a:xfrm>
          <a:prstGeom prst="rect">
            <a:avLst/>
          </a:prstGeom>
          <a:noFill/>
          <a:ln>
            <a:noFill/>
          </a:ln>
        </p:spPr>
      </p:pic>
      <p:pic>
        <p:nvPicPr>
          <p:cNvPr id="7" name="Image 6">
            <a:extLst>
              <a:ext uri="{FF2B5EF4-FFF2-40B4-BE49-F238E27FC236}">
                <a16:creationId xmlns:a16="http://schemas.microsoft.com/office/drawing/2014/main" id="{52BE0489-657B-4E57-B969-39F6782C9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5" name="ZoneTexte 4">
            <a:extLst>
              <a:ext uri="{FF2B5EF4-FFF2-40B4-BE49-F238E27FC236}">
                <a16:creationId xmlns:a16="http://schemas.microsoft.com/office/drawing/2014/main" id="{5620695B-BFBD-440A-82B3-C7EF54111D9A}"/>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2340617052"/>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EC6C96B-55C1-498F-B1E6-AE6A9B83E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6" name="ZoneTexte 10">
            <a:extLst>
              <a:ext uri="{FF2B5EF4-FFF2-40B4-BE49-F238E27FC236}">
                <a16:creationId xmlns:a16="http://schemas.microsoft.com/office/drawing/2014/main" id="{2E12F6B2-684D-42E8-BEB7-D128A960FDAA}"/>
              </a:ext>
            </a:extLst>
          </p:cNvPr>
          <p:cNvSpPr txBox="1">
            <a:spLocks noChangeArrowheads="1"/>
          </p:cNvSpPr>
          <p:nvPr/>
        </p:nvSpPr>
        <p:spPr bwMode="auto">
          <a:xfrm>
            <a:off x="2947963" y="2935288"/>
            <a:ext cx="52863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fr-FR" altLang="fr-FR" sz="2800" dirty="0">
                <a:solidFill>
                  <a:srgbClr val="00B050"/>
                </a:solidFill>
                <a:latin typeface="Cooper Black" panose="0208090404030B020404" pitchFamily="18" charset="0"/>
                <a:ea typeface="Arial Unicode MS" panose="020B0604020202020204" pitchFamily="34" charset="-128"/>
                <a:cs typeface="Aharoni" panose="02010803020104030203" pitchFamily="2" charset="-79"/>
              </a:rPr>
              <a:t>Diagramme de séquence</a:t>
            </a:r>
          </a:p>
        </p:txBody>
      </p:sp>
      <p:sp>
        <p:nvSpPr>
          <p:cNvPr id="7" name="ZoneTexte 6">
            <a:extLst>
              <a:ext uri="{FF2B5EF4-FFF2-40B4-BE49-F238E27FC236}">
                <a16:creationId xmlns:a16="http://schemas.microsoft.com/office/drawing/2014/main" id="{3CFA2A92-D884-4FC0-BB38-0706140F1858}"/>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365782316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1134FFF-4757-40A2-9E1C-05FACFCD59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843453"/>
          </a:xfrm>
          <a:prstGeom prst="rect">
            <a:avLst/>
          </a:prstGeom>
          <a:noFill/>
          <a:ln>
            <a:noFill/>
          </a:ln>
        </p:spPr>
      </p:pic>
      <p:pic>
        <p:nvPicPr>
          <p:cNvPr id="7" name="Image 6">
            <a:extLst>
              <a:ext uri="{FF2B5EF4-FFF2-40B4-BE49-F238E27FC236}">
                <a16:creationId xmlns:a16="http://schemas.microsoft.com/office/drawing/2014/main" id="{BF70CC9A-AA25-4FA6-A8E9-CDBF8589D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8" name="ZoneTexte 7">
            <a:extLst>
              <a:ext uri="{FF2B5EF4-FFF2-40B4-BE49-F238E27FC236}">
                <a16:creationId xmlns:a16="http://schemas.microsoft.com/office/drawing/2014/main" id="{70E88432-0924-4285-8100-A50CCEC433D9}"/>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2447521463"/>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014ABD9-8F70-42E5-8EFC-6631D80D8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6" name="Rectangle 11">
            <a:extLst>
              <a:ext uri="{FF2B5EF4-FFF2-40B4-BE49-F238E27FC236}">
                <a16:creationId xmlns:a16="http://schemas.microsoft.com/office/drawing/2014/main" id="{80B79289-3342-4B26-9B76-618E51F7C0A7}"/>
              </a:ext>
            </a:extLst>
          </p:cNvPr>
          <p:cNvSpPr>
            <a:spLocks noChangeArrowheads="1"/>
          </p:cNvSpPr>
          <p:nvPr/>
        </p:nvSpPr>
        <p:spPr bwMode="auto">
          <a:xfrm>
            <a:off x="1480088" y="2565400"/>
            <a:ext cx="12218988" cy="146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fr-FR" altLang="fr-FR" sz="4800" dirty="0">
                <a:solidFill>
                  <a:srgbClr val="0070C0"/>
                </a:solidFill>
                <a:latin typeface="Cooper Black" panose="0208090404030B020404" pitchFamily="18" charset="0"/>
                <a:ea typeface="Arial Unicode MS" panose="020B0604020202020204" pitchFamily="34" charset="-128"/>
                <a:cs typeface="Arial Unicode MS" panose="020B0604020202020204" pitchFamily="34" charset="-128"/>
              </a:rPr>
              <a:t>                        Partie 3 </a:t>
            </a:r>
          </a:p>
          <a:p>
            <a:pPr eaLnBrk="1">
              <a:lnSpc>
                <a:spcPct val="93000"/>
              </a:lnSpc>
              <a:buClr>
                <a:srgbClr val="000000"/>
              </a:buClr>
              <a:buSzPct val="100000"/>
              <a:buFont typeface="Times New Roman" panose="02020603050405020304" pitchFamily="18" charset="0"/>
              <a:buNone/>
            </a:pPr>
            <a:r>
              <a:rPr lang="fr-FR" altLang="fr-FR" sz="4800" dirty="0">
                <a:solidFill>
                  <a:srgbClr val="0070C0"/>
                </a:solidFill>
                <a:latin typeface="Cooper Black" panose="0208090404030B020404" pitchFamily="18" charset="0"/>
                <a:ea typeface="Arial Unicode MS" panose="020B0604020202020204" pitchFamily="34" charset="-128"/>
                <a:cs typeface="Arial Unicode MS" panose="020B0604020202020204" pitchFamily="34" charset="-128"/>
              </a:rPr>
              <a:t>programmation d’application</a:t>
            </a:r>
          </a:p>
        </p:txBody>
      </p:sp>
      <p:sp>
        <p:nvSpPr>
          <p:cNvPr id="7" name="ZoneTexte 6">
            <a:extLst>
              <a:ext uri="{FF2B5EF4-FFF2-40B4-BE49-F238E27FC236}">
                <a16:creationId xmlns:a16="http://schemas.microsoft.com/office/drawing/2014/main" id="{9A03381D-8045-4E15-AB87-714491E7880D}"/>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3342796185"/>
      </p:ext>
    </p:extLst>
  </p:cSld>
  <p:clrMapOvr>
    <a:masterClrMapping/>
  </p:clrMapOvr>
  <mc:AlternateContent xmlns:mc="http://schemas.openxmlformats.org/markup-compatibility/2006" xmlns:p14="http://schemas.microsoft.com/office/powerpoint/2010/main">
    <mc:Choice Requires="p14">
      <p:transition spd="slow" p14:dur="1250" advTm="2000">
        <p14:switch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3452A38-A6C2-404B-8241-B1952137B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6" name="Rectangle 11">
            <a:extLst>
              <a:ext uri="{FF2B5EF4-FFF2-40B4-BE49-F238E27FC236}">
                <a16:creationId xmlns:a16="http://schemas.microsoft.com/office/drawing/2014/main" id="{51463AB2-80EE-40FE-AD78-EF80883219A9}"/>
              </a:ext>
            </a:extLst>
          </p:cNvPr>
          <p:cNvSpPr>
            <a:spLocks noChangeArrowheads="1"/>
          </p:cNvSpPr>
          <p:nvPr/>
        </p:nvSpPr>
        <p:spPr bwMode="auto">
          <a:xfrm>
            <a:off x="1752868" y="493713"/>
            <a:ext cx="885825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fr-FR" altLang="fr-FR" sz="3600" dirty="0">
                <a:solidFill>
                  <a:srgbClr val="FF0000"/>
                </a:solidFill>
                <a:latin typeface="Aharoni" panose="02010803020104030203" pitchFamily="2" charset="-79"/>
                <a:ea typeface="Arial Unicode MS" panose="020B0604020202020204" pitchFamily="34" charset="-128"/>
                <a:cs typeface="Aharoni" panose="02010803020104030203" pitchFamily="2" charset="-79"/>
              </a:rPr>
              <a:t>L’environnement de développement</a:t>
            </a:r>
          </a:p>
        </p:txBody>
      </p:sp>
      <p:sp>
        <p:nvSpPr>
          <p:cNvPr id="7" name="Text Box 2">
            <a:extLst>
              <a:ext uri="{FF2B5EF4-FFF2-40B4-BE49-F238E27FC236}">
                <a16:creationId xmlns:a16="http://schemas.microsoft.com/office/drawing/2014/main" id="{FC1AC593-1D06-426C-85B4-6E9A62E02415}"/>
              </a:ext>
            </a:extLst>
          </p:cNvPr>
          <p:cNvSpPr txBox="1">
            <a:spLocks noChangeArrowheads="1"/>
          </p:cNvSpPr>
          <p:nvPr/>
        </p:nvSpPr>
        <p:spPr bwMode="auto">
          <a:xfrm>
            <a:off x="1842767" y="1136650"/>
            <a:ext cx="7826375" cy="107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0876" rIns="90000" bIns="45000"/>
          <a:lstStyle>
            <a:lvl1pPr>
              <a:spcBef>
                <a:spcPct val="20000"/>
              </a:spcBef>
              <a:buClr>
                <a:srgbClr val="0BD0D9"/>
              </a:buClr>
              <a:buSzPct val="95000"/>
              <a:buFont typeface="Wingdings 2" panose="05020102010507070707" pitchFamily="18" charset="2"/>
              <a:buChar char=""/>
              <a:tabLst>
                <a:tab pos="723900" algn="l"/>
                <a:tab pos="1447800" algn="l"/>
                <a:tab pos="2171700" algn="l"/>
              </a:tabLst>
              <a:defRPr sz="2900">
                <a:solidFill>
                  <a:schemeClr val="tx1"/>
                </a:solidFill>
                <a:latin typeface="Constantia" panose="02030602050306030303" pitchFamily="18" charset="0"/>
              </a:defRPr>
            </a:lvl1pPr>
            <a:lvl2pPr marL="704850" indent="-271463">
              <a:spcBef>
                <a:spcPct val="20000"/>
              </a:spcBef>
              <a:buClr>
                <a:schemeClr val="accent1"/>
              </a:buClr>
              <a:buSzPct val="85000"/>
              <a:buFont typeface="Wingdings 2" panose="05020102010507070707" pitchFamily="18" charset="2"/>
              <a:buChar char=""/>
              <a:tabLst>
                <a:tab pos="723900" algn="l"/>
                <a:tab pos="1447800" algn="l"/>
                <a:tab pos="2171700" algn="l"/>
              </a:tabLst>
              <a:defRPr sz="2600">
                <a:solidFill>
                  <a:schemeClr val="tx1"/>
                </a:solidFill>
                <a:latin typeface="Constantia" panose="02030602050306030303" pitchFamily="18" charset="0"/>
              </a:defRPr>
            </a:lvl2pPr>
            <a:lvl3pPr marL="1006475" indent="-271463">
              <a:spcBef>
                <a:spcPct val="20000"/>
              </a:spcBef>
              <a:buClr>
                <a:schemeClr val="accent2"/>
              </a:buClr>
              <a:buSzPct val="70000"/>
              <a:buFont typeface="Wingdings 2" panose="05020102010507070707" pitchFamily="18" charset="2"/>
              <a:buChar char=""/>
              <a:tabLst>
                <a:tab pos="723900" algn="l"/>
                <a:tab pos="1447800" algn="l"/>
                <a:tab pos="2171700" algn="l"/>
              </a:tabLst>
              <a:defRPr sz="2300">
                <a:solidFill>
                  <a:schemeClr val="tx1"/>
                </a:solidFill>
                <a:latin typeface="Constantia" panose="02030602050306030303" pitchFamily="18" charset="0"/>
              </a:defRPr>
            </a:lvl3pPr>
            <a:lvl4pPr marL="1309688" indent="-231775">
              <a:spcBef>
                <a:spcPct val="20000"/>
              </a:spcBef>
              <a:buClr>
                <a:srgbClr val="0BD0D9"/>
              </a:buClr>
              <a:buSzPct val="65000"/>
              <a:buFont typeface="Wingdings 2" panose="05020102010507070707" pitchFamily="18" charset="2"/>
              <a:buChar char=""/>
              <a:tabLst>
                <a:tab pos="723900" algn="l"/>
                <a:tab pos="1447800" algn="l"/>
                <a:tab pos="2171700" algn="l"/>
              </a:tabLst>
              <a:defRPr sz="2200">
                <a:solidFill>
                  <a:schemeClr val="tx1"/>
                </a:solidFill>
                <a:latin typeface="Constantia" panose="02030602050306030303" pitchFamily="18" charset="0"/>
              </a:defRPr>
            </a:lvl4pPr>
            <a:lvl5pPr marL="1611313" indent="-231775">
              <a:spcBef>
                <a:spcPct val="20000"/>
              </a:spcBef>
              <a:buClr>
                <a:srgbClr val="10CF9B"/>
              </a:buClr>
              <a:buSzPct val="65000"/>
              <a:buFont typeface="Wingdings 2" panose="05020102010507070707" pitchFamily="18" charset="2"/>
              <a:buChar char=""/>
              <a:tabLst>
                <a:tab pos="723900" algn="l"/>
                <a:tab pos="1447800" algn="l"/>
                <a:tab pos="2171700" algn="l"/>
              </a:tabLst>
              <a:defRPr sz="2200">
                <a:solidFill>
                  <a:schemeClr val="tx1"/>
                </a:solidFill>
                <a:latin typeface="Constantia" panose="02030602050306030303" pitchFamily="18" charset="0"/>
              </a:defRPr>
            </a:lvl5pPr>
            <a:lvl6pPr marL="2068513" indent="-231775" defTabSz="457200" eaLnBrk="0" fontAlgn="base" hangingPunct="0">
              <a:spcBef>
                <a:spcPct val="20000"/>
              </a:spcBef>
              <a:spcAft>
                <a:spcPct val="0"/>
              </a:spcAft>
              <a:buClr>
                <a:srgbClr val="10CF9B"/>
              </a:buClr>
              <a:buSzPct val="65000"/>
              <a:buFont typeface="Wingdings 2" panose="05020102010507070707" pitchFamily="18" charset="2"/>
              <a:buChar char=""/>
              <a:tabLst>
                <a:tab pos="723900" algn="l"/>
                <a:tab pos="1447800" algn="l"/>
                <a:tab pos="2171700" algn="l"/>
              </a:tabLst>
              <a:defRPr sz="2200">
                <a:solidFill>
                  <a:schemeClr val="tx1"/>
                </a:solidFill>
                <a:latin typeface="Constantia" panose="02030602050306030303" pitchFamily="18" charset="0"/>
              </a:defRPr>
            </a:lvl6pPr>
            <a:lvl7pPr marL="2525713" indent="-231775" defTabSz="457200" eaLnBrk="0" fontAlgn="base" hangingPunct="0">
              <a:spcBef>
                <a:spcPct val="20000"/>
              </a:spcBef>
              <a:spcAft>
                <a:spcPct val="0"/>
              </a:spcAft>
              <a:buClr>
                <a:srgbClr val="10CF9B"/>
              </a:buClr>
              <a:buSzPct val="65000"/>
              <a:buFont typeface="Wingdings 2" panose="05020102010507070707" pitchFamily="18" charset="2"/>
              <a:buChar char=""/>
              <a:tabLst>
                <a:tab pos="723900" algn="l"/>
                <a:tab pos="1447800" algn="l"/>
                <a:tab pos="2171700" algn="l"/>
              </a:tabLst>
              <a:defRPr sz="2200">
                <a:solidFill>
                  <a:schemeClr val="tx1"/>
                </a:solidFill>
                <a:latin typeface="Constantia" panose="02030602050306030303" pitchFamily="18" charset="0"/>
              </a:defRPr>
            </a:lvl7pPr>
            <a:lvl8pPr marL="2982913" indent="-231775" defTabSz="457200" eaLnBrk="0" fontAlgn="base" hangingPunct="0">
              <a:spcBef>
                <a:spcPct val="20000"/>
              </a:spcBef>
              <a:spcAft>
                <a:spcPct val="0"/>
              </a:spcAft>
              <a:buClr>
                <a:srgbClr val="10CF9B"/>
              </a:buClr>
              <a:buSzPct val="65000"/>
              <a:buFont typeface="Wingdings 2" panose="05020102010507070707" pitchFamily="18" charset="2"/>
              <a:buChar char=""/>
              <a:tabLst>
                <a:tab pos="723900" algn="l"/>
                <a:tab pos="1447800" algn="l"/>
                <a:tab pos="2171700" algn="l"/>
              </a:tabLst>
              <a:defRPr sz="2200">
                <a:solidFill>
                  <a:schemeClr val="tx1"/>
                </a:solidFill>
                <a:latin typeface="Constantia" panose="02030602050306030303" pitchFamily="18" charset="0"/>
              </a:defRPr>
            </a:lvl8pPr>
            <a:lvl9pPr marL="3440113" indent="-231775" defTabSz="457200" eaLnBrk="0" fontAlgn="base" hangingPunct="0">
              <a:spcBef>
                <a:spcPct val="20000"/>
              </a:spcBef>
              <a:spcAft>
                <a:spcPct val="0"/>
              </a:spcAft>
              <a:buClr>
                <a:srgbClr val="10CF9B"/>
              </a:buClr>
              <a:buSzPct val="65000"/>
              <a:buFont typeface="Wingdings 2" panose="05020102010507070707" pitchFamily="18" charset="2"/>
              <a:buChar char=""/>
              <a:tabLst>
                <a:tab pos="723900" algn="l"/>
                <a:tab pos="1447800" algn="l"/>
                <a:tab pos="2171700" algn="l"/>
              </a:tabLst>
              <a:defRPr sz="2200">
                <a:solidFill>
                  <a:schemeClr val="tx1"/>
                </a:solidFill>
                <a:latin typeface="Constantia" panose="02030602050306030303" pitchFamily="18" charset="0"/>
              </a:defRPr>
            </a:lvl9pPr>
          </a:lstStyle>
          <a:p>
            <a:pPr>
              <a:lnSpc>
                <a:spcPct val="93000"/>
              </a:lnSpc>
              <a:spcBef>
                <a:spcPts val="1200"/>
              </a:spcBef>
              <a:spcAft>
                <a:spcPts val="1000"/>
              </a:spcAft>
              <a:buClr>
                <a:srgbClr val="000000"/>
              </a:buClr>
              <a:buSzPct val="100000"/>
              <a:buNone/>
            </a:pPr>
            <a:r>
              <a:rPr lang="fr-FR" altLang="fr-FR" sz="2400" b="1" dirty="0">
                <a:solidFill>
                  <a:srgbClr val="92D050"/>
                </a:solidFill>
                <a:latin typeface="Arial" panose="020B0604020202020204" pitchFamily="34" charset="0"/>
              </a:rPr>
              <a:t>Diagramme.net </a:t>
            </a:r>
            <a:r>
              <a:rPr lang="fr-FR" altLang="fr-FR" sz="2400" dirty="0">
                <a:latin typeface="Arial" panose="020B0604020202020204" pitchFamily="34" charset="0"/>
              </a:rPr>
              <a:t>est un logiciel de modélisation et la</a:t>
            </a:r>
            <a:r>
              <a:rPr lang="fr-FR" dirty="0"/>
              <a:t> conception de schéma UML</a:t>
            </a:r>
            <a:r>
              <a:rPr lang="fr-FR" altLang="fr-FR" dirty="0"/>
              <a:t>.</a:t>
            </a:r>
            <a:endParaRPr lang="fr-FR" altLang="fr-FR" sz="2400" dirty="0">
              <a:solidFill>
                <a:srgbClr val="00B050"/>
              </a:solidFill>
              <a:latin typeface="Aharoni" panose="02010803020104030203" pitchFamily="2" charset="-79"/>
              <a:ea typeface="Arial Unicode MS" panose="020B0604020202020204" pitchFamily="34" charset="-128"/>
              <a:cs typeface="Aharoni" panose="02010803020104030203" pitchFamily="2" charset="-79"/>
            </a:endParaRPr>
          </a:p>
        </p:txBody>
      </p:sp>
      <p:sp>
        <p:nvSpPr>
          <p:cNvPr id="8" name="ZoneTexte 7">
            <a:extLst>
              <a:ext uri="{FF2B5EF4-FFF2-40B4-BE49-F238E27FC236}">
                <a16:creationId xmlns:a16="http://schemas.microsoft.com/office/drawing/2014/main" id="{A57E4661-B175-46D8-9B9C-13C600423B7E}"/>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710753931"/>
      </p:ext>
    </p:extLst>
  </p:cSld>
  <p:clrMapOvr>
    <a:masterClrMapping/>
  </p:clrMapOvr>
  <mc:AlternateContent xmlns:mc="http://schemas.openxmlformats.org/markup-compatibility/2006" xmlns:p14="http://schemas.microsoft.com/office/powerpoint/2010/main">
    <mc:Choice Requires="p14">
      <p:transition spd="slow" p14:dur="1250" advTm="2000">
        <p14:switch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E72A4941-42EB-4A94-8E1D-81A20F5DC13D}"/>
              </a:ext>
            </a:extLst>
          </p:cNvPr>
          <p:cNvSpPr>
            <a:spLocks noChangeArrowheads="1"/>
          </p:cNvSpPr>
          <p:nvPr/>
        </p:nvSpPr>
        <p:spPr bwMode="auto">
          <a:xfrm>
            <a:off x="989037" y="1861575"/>
            <a:ext cx="8072438" cy="235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endParaRPr lang="fr-FR" altLang="fr-FR" dirty="0">
              <a:ea typeface="Arial Unicode MS" panose="020B0604020202020204" pitchFamily="34" charset="-128"/>
              <a:cs typeface="Aharoni" panose="02010803020104030203" pitchFamily="2" charset="-79"/>
            </a:endParaRPr>
          </a:p>
          <a:p>
            <a:pPr eaLnBrk="1">
              <a:lnSpc>
                <a:spcPct val="93000"/>
              </a:lnSpc>
              <a:buClr>
                <a:srgbClr val="000000"/>
              </a:buClr>
              <a:buSzPct val="100000"/>
              <a:buFont typeface="Times New Roman" panose="02020603050405020304" pitchFamily="18" charset="0"/>
              <a:buNone/>
            </a:pPr>
            <a:endParaRPr lang="fr-FR" altLang="fr-FR" dirty="0">
              <a:ea typeface="Arial Unicode MS" panose="020B0604020202020204" pitchFamily="34" charset="-128"/>
              <a:cs typeface="Aharoni" panose="02010803020104030203" pitchFamily="2" charset="-79"/>
            </a:endParaRPr>
          </a:p>
          <a:p>
            <a:pPr eaLnBrk="1">
              <a:lnSpc>
                <a:spcPct val="93000"/>
              </a:lnSpc>
              <a:buClr>
                <a:srgbClr val="000000"/>
              </a:buClr>
              <a:buSzPct val="100000"/>
              <a:buFont typeface="Times New Roman" panose="02020603050405020304" pitchFamily="18" charset="0"/>
              <a:buNone/>
            </a:pPr>
            <a:r>
              <a:rPr lang="fr-FR" altLang="fr-FR" b="1" dirty="0">
                <a:solidFill>
                  <a:srgbClr val="7030A0"/>
                </a:solidFill>
                <a:ea typeface="Arial Unicode MS" panose="020B0604020202020204" pitchFamily="34" charset="-128"/>
                <a:cs typeface="Aharoni" panose="02010803020104030203" pitchFamily="2" charset="-79"/>
              </a:rPr>
              <a:t>    </a:t>
            </a:r>
            <a:r>
              <a:rPr lang="fr-FR" altLang="fr-FR" sz="2000" b="1" dirty="0">
                <a:solidFill>
                  <a:srgbClr val="7030A0"/>
                </a:solidFill>
                <a:ea typeface="Arial Unicode MS" panose="020B0604020202020204" pitchFamily="34" charset="-128"/>
                <a:cs typeface="Aharoni" panose="02010803020104030203" pitchFamily="2" charset="-79"/>
              </a:rPr>
              <a:t> Visual Studio Code </a:t>
            </a:r>
          </a:p>
          <a:p>
            <a:pPr lvl="2">
              <a:lnSpc>
                <a:spcPct val="93000"/>
              </a:lnSpc>
              <a:buClr>
                <a:srgbClr val="000000"/>
              </a:buClr>
              <a:buSzPct val="100000"/>
            </a:pPr>
            <a:r>
              <a:rPr lang="fr-FR" altLang="fr-FR" sz="2000" b="1" dirty="0">
                <a:latin typeface="Arial Black" panose="020B0A04020102020204" pitchFamily="34" charset="0"/>
                <a:ea typeface="Arial Unicode MS" panose="020B0604020202020204" pitchFamily="34" charset="-128"/>
                <a:cs typeface="Aharoni" panose="02010803020104030203" pitchFamily="2" charset="-79"/>
              </a:rPr>
              <a:t> Visual Studio Code est un éditeur de code source qui peut être utilisé avec une variété de langages de programmation, notamment Java, JavaScript, Node.js et C++.</a:t>
            </a:r>
            <a:endParaRPr lang="fr-FR" altLang="fr-FR" dirty="0">
              <a:ea typeface="Arial Unicode MS" panose="020B0604020202020204" pitchFamily="34" charset="-128"/>
              <a:cs typeface="Aharoni" panose="02010803020104030203" pitchFamily="2" charset="-79"/>
            </a:endParaRPr>
          </a:p>
          <a:p>
            <a:pPr eaLnBrk="1">
              <a:lnSpc>
                <a:spcPct val="93000"/>
              </a:lnSpc>
              <a:buClr>
                <a:srgbClr val="000000"/>
              </a:buClr>
              <a:buSzPct val="100000"/>
              <a:buFont typeface="Times New Roman" panose="02020603050405020304" pitchFamily="18" charset="0"/>
              <a:buNone/>
            </a:pPr>
            <a:r>
              <a:rPr lang="fr-FR" altLang="fr-FR" dirty="0">
                <a:ea typeface="Arial Unicode MS" panose="020B0604020202020204" pitchFamily="34" charset="-128"/>
                <a:cs typeface="Aharoni" panose="02010803020104030203" pitchFamily="2" charset="-79"/>
              </a:rPr>
              <a:t>     </a:t>
            </a:r>
            <a:endParaRPr lang="fr-FR" altLang="fr-FR" sz="2000" i="1" dirty="0">
              <a:latin typeface="Arial Black" panose="020B0A04020102020204" pitchFamily="34" charset="0"/>
              <a:ea typeface="Arial Unicode MS" panose="020B0604020202020204" pitchFamily="34" charset="-128"/>
              <a:cs typeface="Aharoni" panose="02010803020104030203" pitchFamily="2" charset="-79"/>
            </a:endParaRPr>
          </a:p>
        </p:txBody>
      </p:sp>
      <p:pic>
        <p:nvPicPr>
          <p:cNvPr id="5" name="Image 4">
            <a:extLst>
              <a:ext uri="{FF2B5EF4-FFF2-40B4-BE49-F238E27FC236}">
                <a16:creationId xmlns:a16="http://schemas.microsoft.com/office/drawing/2014/main" id="{8BE5BC22-E35D-412F-BB0B-741AD9C86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7" name="Rectangle 11">
            <a:extLst>
              <a:ext uri="{FF2B5EF4-FFF2-40B4-BE49-F238E27FC236}">
                <a16:creationId xmlns:a16="http://schemas.microsoft.com/office/drawing/2014/main" id="{E9B0FC89-D599-4801-B6F2-9F17939F0362}"/>
              </a:ext>
            </a:extLst>
          </p:cNvPr>
          <p:cNvSpPr>
            <a:spLocks noChangeArrowheads="1"/>
          </p:cNvSpPr>
          <p:nvPr/>
        </p:nvSpPr>
        <p:spPr bwMode="auto">
          <a:xfrm>
            <a:off x="3368076" y="1861575"/>
            <a:ext cx="3032724" cy="44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a:lnSpc>
                <a:spcPct val="93000"/>
              </a:lnSpc>
              <a:buClr>
                <a:srgbClr val="000000"/>
              </a:buClr>
              <a:buSzPct val="100000"/>
              <a:buFont typeface="Times New Roman" panose="02020603050405020304" pitchFamily="18" charset="0"/>
              <a:buNone/>
            </a:pPr>
            <a:r>
              <a:rPr lang="fr-FR" altLang="fr-FR" sz="2400" dirty="0">
                <a:solidFill>
                  <a:srgbClr val="00B050"/>
                </a:solidFill>
                <a:latin typeface="Aharoni" panose="02010803020104030203" pitchFamily="2" charset="-79"/>
                <a:ea typeface="Arial Unicode MS" panose="020B0604020202020204" pitchFamily="34" charset="-128"/>
                <a:cs typeface="Aharoni" panose="02010803020104030203" pitchFamily="2" charset="-79"/>
              </a:rPr>
              <a:t>Langage PHP</a:t>
            </a:r>
            <a:r>
              <a:rPr lang="fr-FR" altLang="fr-FR" dirty="0">
                <a:ea typeface="Arial Unicode MS" panose="020B0604020202020204" pitchFamily="34" charset="-128"/>
                <a:cs typeface="Aharoni" panose="02010803020104030203" pitchFamily="2" charset="-79"/>
              </a:rPr>
              <a:t>     </a:t>
            </a:r>
            <a:endParaRPr lang="fr-FR" altLang="fr-FR" sz="2000" i="1" dirty="0">
              <a:latin typeface="Arial Black" panose="020B0A04020102020204" pitchFamily="34" charset="0"/>
              <a:ea typeface="Arial Unicode MS" panose="020B0604020202020204" pitchFamily="34" charset="-128"/>
              <a:cs typeface="Aharoni" panose="02010803020104030203" pitchFamily="2" charset="-79"/>
            </a:endParaRPr>
          </a:p>
        </p:txBody>
      </p:sp>
      <p:sp>
        <p:nvSpPr>
          <p:cNvPr id="8" name="ZoneTexte 7">
            <a:extLst>
              <a:ext uri="{FF2B5EF4-FFF2-40B4-BE49-F238E27FC236}">
                <a16:creationId xmlns:a16="http://schemas.microsoft.com/office/drawing/2014/main" id="{CE0AA4D7-03F6-4F3B-B91E-3B1DCD255990}"/>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2025564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wind"/>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DDFF5D9-E4F8-4D9C-9AA6-D319DEDE2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5" name="ZoneTexte 4">
            <a:extLst>
              <a:ext uri="{FF2B5EF4-FFF2-40B4-BE49-F238E27FC236}">
                <a16:creationId xmlns:a16="http://schemas.microsoft.com/office/drawing/2014/main" id="{B9EFD149-D96E-4398-A7A6-1DC684A9E8F0}"/>
              </a:ext>
            </a:extLst>
          </p:cNvPr>
          <p:cNvSpPr txBox="1"/>
          <p:nvPr/>
        </p:nvSpPr>
        <p:spPr>
          <a:xfrm>
            <a:off x="9312812" y="6579404"/>
            <a:ext cx="287918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d’année</a:t>
            </a:r>
            <a:r>
              <a:rPr lang="fr-FR" sz="1200" b="1" dirty="0">
                <a:solidFill>
                  <a:srgbClr val="000000"/>
                </a:solidFill>
                <a:latin typeface="+mn-lt"/>
                <a:ea typeface="DejaVu Sans" charset="0"/>
              </a:rPr>
              <a:t> 2020-2021</a:t>
            </a:r>
          </a:p>
        </p:txBody>
      </p:sp>
      <p:sp>
        <p:nvSpPr>
          <p:cNvPr id="6" name="Rectangle 11">
            <a:extLst>
              <a:ext uri="{FF2B5EF4-FFF2-40B4-BE49-F238E27FC236}">
                <a16:creationId xmlns:a16="http://schemas.microsoft.com/office/drawing/2014/main" id="{56118973-2D48-4740-A4A0-77C5610A24F9}"/>
              </a:ext>
            </a:extLst>
          </p:cNvPr>
          <p:cNvSpPr>
            <a:spLocks noChangeArrowheads="1"/>
          </p:cNvSpPr>
          <p:nvPr/>
        </p:nvSpPr>
        <p:spPr bwMode="auto">
          <a:xfrm>
            <a:off x="1825723" y="90301"/>
            <a:ext cx="8668775" cy="378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fr-FR" altLang="fr-FR" dirty="0">
                <a:ea typeface="Arial Unicode MS" panose="020B0604020202020204" pitchFamily="34" charset="-128"/>
                <a:cs typeface="Arial Unicode MS" panose="020B0604020202020204" pitchFamily="34" charset="-128"/>
              </a:rPr>
              <a:t>                                                           </a:t>
            </a:r>
            <a:r>
              <a:rPr lang="fr-FR" altLang="fr-FR" sz="2400" dirty="0">
                <a:solidFill>
                  <a:srgbClr val="00B050"/>
                </a:solidFill>
                <a:latin typeface="Aharoni" panose="02010803020104030203" pitchFamily="2" charset="-79"/>
                <a:ea typeface="Arial Unicode MS" panose="020B0604020202020204" pitchFamily="34" charset="-128"/>
                <a:cs typeface="Aharoni" panose="02010803020104030203" pitchFamily="2" charset="-79"/>
              </a:rPr>
              <a:t>XAMP</a:t>
            </a:r>
          </a:p>
          <a:p>
            <a:pPr eaLnBrk="1">
              <a:lnSpc>
                <a:spcPct val="93000"/>
              </a:lnSpc>
              <a:buClr>
                <a:srgbClr val="000000"/>
              </a:buClr>
              <a:buSzPct val="100000"/>
              <a:buFont typeface="Times New Roman" panose="02020603050405020304" pitchFamily="18" charset="0"/>
              <a:buNone/>
            </a:pPr>
            <a:endParaRPr lang="fr-FR" altLang="fr-FR" dirty="0">
              <a:ea typeface="Arial Unicode MS" panose="020B0604020202020204" pitchFamily="34" charset="-128"/>
              <a:cs typeface="Arial Unicode MS" panose="020B0604020202020204" pitchFamily="34" charset="-128"/>
            </a:endParaRPr>
          </a:p>
          <a:p>
            <a:pPr eaLnBrk="1">
              <a:lnSpc>
                <a:spcPct val="93000"/>
              </a:lnSpc>
              <a:buClr>
                <a:srgbClr val="000000"/>
              </a:buClr>
              <a:buSzPct val="100000"/>
              <a:buFont typeface="Times New Roman" panose="02020603050405020304" pitchFamily="18" charset="0"/>
              <a:buNone/>
            </a:pPr>
            <a:r>
              <a:rPr lang="fr-FR" altLang="fr-FR" sz="2000" dirty="0">
                <a:solidFill>
                  <a:srgbClr val="7030A0"/>
                </a:solidFill>
                <a:latin typeface="Arial Black" panose="020B0A04020102020204" pitchFamily="34" charset="0"/>
                <a:ea typeface="Arial Unicode MS" panose="020B0604020202020204" pitchFamily="34" charset="-128"/>
                <a:cs typeface="Arial Unicode MS" panose="020B0604020202020204" pitchFamily="34" charset="-128"/>
              </a:rPr>
              <a:t>Serveur MySQL</a:t>
            </a:r>
          </a:p>
          <a:p>
            <a:pPr eaLnBrk="1">
              <a:lnSpc>
                <a:spcPct val="93000"/>
              </a:lnSpc>
              <a:buClr>
                <a:srgbClr val="000000"/>
              </a:buClr>
              <a:buSzPct val="100000"/>
              <a:buFont typeface="Times New Roman" panose="02020603050405020304" pitchFamily="18" charset="0"/>
              <a:buNone/>
            </a:pPr>
            <a:endParaRPr lang="fr-FR" altLang="fr-FR" dirty="0">
              <a:ea typeface="Arial Unicode MS" panose="020B0604020202020204" pitchFamily="34" charset="-128"/>
              <a:cs typeface="Arial Unicode MS" panose="020B0604020202020204" pitchFamily="34" charset="-128"/>
            </a:endParaRPr>
          </a:p>
          <a:p>
            <a:pPr eaLnBrk="1">
              <a:lnSpc>
                <a:spcPct val="93000"/>
              </a:lnSpc>
              <a:buClr>
                <a:srgbClr val="000000"/>
              </a:buClr>
              <a:buSzPct val="100000"/>
              <a:buFont typeface="Times New Roman" panose="02020603050405020304" pitchFamily="18" charset="0"/>
              <a:buNone/>
            </a:pPr>
            <a:r>
              <a:rPr lang="fr-FR" altLang="fr-FR" sz="2000" i="1" dirty="0">
                <a:latin typeface="Arial Black" panose="020B0A04020102020204" pitchFamily="34" charset="0"/>
                <a:ea typeface="Arial Unicode MS" panose="020B0604020202020204" pitchFamily="34" charset="-128"/>
                <a:cs typeface="Arial Unicode MS" panose="020B0604020202020204" pitchFamily="34" charset="-128"/>
              </a:rPr>
              <a:t>   MySQL est un système de gestion de base de données (SGBD). Selon le type d'application, la licence est libre ou propriétaire. Il fait partie des logiciels de gestion de base de données les plus utilisés au monde, autant par le grand public  que par des professionnels, en concurrence avec Oracle et Microsoft SQL Server.</a:t>
            </a:r>
          </a:p>
          <a:p>
            <a:pPr eaLnBrk="1">
              <a:lnSpc>
                <a:spcPct val="93000"/>
              </a:lnSpc>
              <a:buClr>
                <a:srgbClr val="000000"/>
              </a:buClr>
              <a:buSzPct val="100000"/>
              <a:buFont typeface="Times New Roman" panose="02020603050405020304" pitchFamily="18" charset="0"/>
              <a:buNone/>
            </a:pPr>
            <a:endParaRPr lang="fr-FR" altLang="fr-FR" sz="2000" i="1" dirty="0">
              <a:latin typeface="Arial Black" panose="020B0A04020102020204" pitchFamily="34" charset="0"/>
              <a:ea typeface="Arial Unicode MS" panose="020B0604020202020204" pitchFamily="34" charset="-128"/>
              <a:cs typeface="Arial Unicode MS" panose="020B0604020202020204" pitchFamily="34" charset="-128"/>
            </a:endParaRPr>
          </a:p>
          <a:p>
            <a:pPr eaLnBrk="1">
              <a:lnSpc>
                <a:spcPct val="93000"/>
              </a:lnSpc>
              <a:buClr>
                <a:srgbClr val="000000"/>
              </a:buClr>
              <a:buSzPct val="100000"/>
              <a:buFont typeface="Times New Roman" panose="02020603050405020304" pitchFamily="18" charset="0"/>
              <a:buNone/>
            </a:pPr>
            <a:endParaRPr lang="fr-FR" altLang="fr-FR" sz="2000" i="1" dirty="0">
              <a:latin typeface="Arial Black" panose="020B0A04020102020204" pitchFamily="34" charset="0"/>
              <a:ea typeface="Arial Unicode MS" panose="020B0604020202020204" pitchFamily="34" charset="-128"/>
              <a:cs typeface="Arial Unicode MS" panose="020B0604020202020204" pitchFamily="34" charset="-128"/>
            </a:endParaRPr>
          </a:p>
          <a:p>
            <a:pPr eaLnBrk="1">
              <a:lnSpc>
                <a:spcPct val="93000"/>
              </a:lnSpc>
              <a:buClr>
                <a:srgbClr val="000000"/>
              </a:buClr>
              <a:buSzPct val="100000"/>
              <a:buFont typeface="Times New Roman" panose="02020603050405020304" pitchFamily="18" charset="0"/>
              <a:buNone/>
            </a:pPr>
            <a:endParaRPr lang="fr-FR" altLang="fr-FR" dirty="0">
              <a:ea typeface="Arial Unicode MS" panose="020B0604020202020204" pitchFamily="34" charset="-128"/>
              <a:cs typeface="Arial Unicode MS" panose="020B0604020202020204" pitchFamily="34" charset="-128"/>
            </a:endParaRPr>
          </a:p>
        </p:txBody>
      </p:sp>
      <p:sp>
        <p:nvSpPr>
          <p:cNvPr id="7" name="Rectangle 11">
            <a:extLst>
              <a:ext uri="{FF2B5EF4-FFF2-40B4-BE49-F238E27FC236}">
                <a16:creationId xmlns:a16="http://schemas.microsoft.com/office/drawing/2014/main" id="{0F6E69DA-1E55-4DB0-8858-13F1AED9B5D6}"/>
              </a:ext>
            </a:extLst>
          </p:cNvPr>
          <p:cNvSpPr>
            <a:spLocks noChangeArrowheads="1"/>
          </p:cNvSpPr>
          <p:nvPr/>
        </p:nvSpPr>
        <p:spPr bwMode="auto">
          <a:xfrm>
            <a:off x="1825723" y="3429000"/>
            <a:ext cx="8052142" cy="2983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93000"/>
              </a:lnSpc>
              <a:buClr>
                <a:srgbClr val="000000"/>
              </a:buClr>
              <a:buSzPct val="100000"/>
            </a:pPr>
            <a:r>
              <a:rPr lang="fr-FR" altLang="fr-FR" sz="2000" dirty="0">
                <a:solidFill>
                  <a:srgbClr val="7030A0"/>
                </a:solidFill>
                <a:latin typeface="Arial Black" panose="020B0A04020102020204" pitchFamily="34" charset="0"/>
                <a:ea typeface="Arial Unicode MS" panose="020B0604020202020204" pitchFamily="34" charset="-128"/>
                <a:cs typeface="Arial Unicode MS" panose="020B0604020202020204" pitchFamily="34" charset="-128"/>
              </a:rPr>
              <a:t>Serveur Apache</a:t>
            </a:r>
          </a:p>
          <a:p>
            <a:pPr>
              <a:lnSpc>
                <a:spcPct val="93000"/>
              </a:lnSpc>
              <a:buClr>
                <a:srgbClr val="000000"/>
              </a:buClr>
              <a:buSzPct val="100000"/>
            </a:pPr>
            <a:endParaRPr lang="fr-FR" altLang="fr-FR" dirty="0">
              <a:solidFill>
                <a:srgbClr val="7030A0"/>
              </a:solidFill>
              <a:latin typeface="Arial Black" panose="020B0A04020102020204" pitchFamily="34" charset="0"/>
              <a:ea typeface="Arial Unicode MS" panose="020B0604020202020204" pitchFamily="34" charset="-128"/>
              <a:cs typeface="Arial Unicode MS" panose="020B0604020202020204" pitchFamily="34" charset="-128"/>
            </a:endParaRPr>
          </a:p>
          <a:p>
            <a:pPr>
              <a:lnSpc>
                <a:spcPct val="93000"/>
              </a:lnSpc>
              <a:buClr>
                <a:srgbClr val="000000"/>
              </a:buClr>
              <a:buSzPct val="100000"/>
            </a:pPr>
            <a:r>
              <a:rPr lang="fr-FR" altLang="fr-FR" dirty="0">
                <a:latin typeface="Arial Black" panose="020B0A04020102020204" pitchFamily="34" charset="0"/>
                <a:ea typeface="Arial Unicode MS" panose="020B0604020202020204" pitchFamily="34" charset="-128"/>
                <a:cs typeface="Arial Unicode MS" panose="020B0604020202020204" pitchFamily="34" charset="-128"/>
              </a:rPr>
              <a:t>   Apache  est  conçu  pour  prendre  en  charge  de  nombreux  modules,  lui  donnant  des fonctionnalités  supplémentaires :  interprétation  du  langage  Perl,  PHP,  Python  et  Ruby, serveur  proxy,  Common  Gateway  Interface,  Server  </a:t>
            </a:r>
            <a:r>
              <a:rPr lang="fr-FR" altLang="fr-FR" dirty="0" err="1">
                <a:latin typeface="Arial Black" panose="020B0A04020102020204" pitchFamily="34" charset="0"/>
                <a:ea typeface="Arial Unicode MS" panose="020B0604020202020204" pitchFamily="34" charset="-128"/>
                <a:cs typeface="Arial Unicode MS" panose="020B0604020202020204" pitchFamily="34" charset="-128"/>
              </a:rPr>
              <a:t>Side</a:t>
            </a:r>
            <a:r>
              <a:rPr lang="fr-FR" altLang="fr-FR" dirty="0">
                <a:latin typeface="Arial Black" panose="020B0A04020102020204" pitchFamily="34" charset="0"/>
                <a:ea typeface="Arial Unicode MS" panose="020B0604020202020204" pitchFamily="34" charset="-128"/>
                <a:cs typeface="Arial Unicode MS" panose="020B0604020202020204" pitchFamily="34" charset="-128"/>
              </a:rPr>
              <a:t>  </a:t>
            </a:r>
            <a:r>
              <a:rPr lang="fr-FR" altLang="fr-FR" dirty="0" err="1">
                <a:latin typeface="Arial Black" panose="020B0A04020102020204" pitchFamily="34" charset="0"/>
                <a:ea typeface="Arial Unicode MS" panose="020B0604020202020204" pitchFamily="34" charset="-128"/>
                <a:cs typeface="Arial Unicode MS" panose="020B0604020202020204" pitchFamily="34" charset="-128"/>
              </a:rPr>
              <a:t>Includes</a:t>
            </a:r>
            <a:r>
              <a:rPr lang="fr-FR" altLang="fr-FR" dirty="0">
                <a:latin typeface="Arial Black" panose="020B0A04020102020204" pitchFamily="34" charset="0"/>
                <a:ea typeface="Arial Unicode MS" panose="020B0604020202020204" pitchFamily="34" charset="-128"/>
                <a:cs typeface="Arial Unicode MS" panose="020B0604020202020204" pitchFamily="34" charset="-128"/>
              </a:rPr>
              <a:t>,  réécriture  d'URL, négociation de contenu, protocoles de communication additionnels, etc.</a:t>
            </a:r>
          </a:p>
          <a:p>
            <a:pPr eaLnBrk="1">
              <a:lnSpc>
                <a:spcPct val="93000"/>
              </a:lnSpc>
              <a:buClr>
                <a:srgbClr val="000000"/>
              </a:buClr>
              <a:buSzPct val="100000"/>
              <a:buFont typeface="Times New Roman" panose="02020603050405020304" pitchFamily="18" charset="0"/>
              <a:buNone/>
            </a:pPr>
            <a:endParaRPr lang="fr-FR" altLang="fr-FR" sz="2000" i="1" dirty="0">
              <a:latin typeface="Arial Black" panose="020B0A04020102020204" pitchFamily="34" charset="0"/>
              <a:ea typeface="Arial Unicode MS" panose="020B0604020202020204" pitchFamily="34" charset="-128"/>
              <a:cs typeface="Arial Unicode MS" panose="020B0604020202020204" pitchFamily="34" charset="-128"/>
            </a:endParaRPr>
          </a:p>
          <a:p>
            <a:pPr eaLnBrk="1">
              <a:lnSpc>
                <a:spcPct val="93000"/>
              </a:lnSpc>
              <a:buClr>
                <a:srgbClr val="000000"/>
              </a:buClr>
              <a:buSzPct val="100000"/>
              <a:buFont typeface="Times New Roman" panose="02020603050405020304" pitchFamily="18" charset="0"/>
              <a:buNone/>
            </a:pPr>
            <a:endParaRPr lang="fr-FR" altLang="fr-FR" sz="2000" i="1" dirty="0">
              <a:latin typeface="Arial Black" panose="020B0A04020102020204" pitchFamily="34" charset="0"/>
              <a:ea typeface="Arial Unicode MS" panose="020B0604020202020204" pitchFamily="34" charset="-128"/>
              <a:cs typeface="Arial Unicode MS" panose="020B0604020202020204" pitchFamily="34" charset="-128"/>
            </a:endParaRPr>
          </a:p>
          <a:p>
            <a:pPr eaLnBrk="1">
              <a:lnSpc>
                <a:spcPct val="93000"/>
              </a:lnSpc>
              <a:buClr>
                <a:srgbClr val="000000"/>
              </a:buClr>
              <a:buSzPct val="100000"/>
              <a:buFont typeface="Times New Roman" panose="02020603050405020304" pitchFamily="18" charset="0"/>
              <a:buNone/>
            </a:pPr>
            <a:endParaRPr lang="fr-FR" altLang="fr-FR"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002052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restig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DB647FD-FFB5-41B2-B78A-723C35E8B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6" name="Titre 3">
            <a:extLst>
              <a:ext uri="{FF2B5EF4-FFF2-40B4-BE49-F238E27FC236}">
                <a16:creationId xmlns:a16="http://schemas.microsoft.com/office/drawing/2014/main" id="{0E1D9C39-3F6F-4E85-A4AB-21C4F5F24E2A}"/>
              </a:ext>
            </a:extLst>
          </p:cNvPr>
          <p:cNvSpPr txBox="1">
            <a:spLocks noChangeArrowheads="1"/>
          </p:cNvSpPr>
          <p:nvPr/>
        </p:nvSpPr>
        <p:spPr>
          <a:xfrm>
            <a:off x="3111743" y="2466533"/>
            <a:ext cx="6201070" cy="712765"/>
          </a:xfrm>
          <a:prstGeom prst="rect">
            <a:avLst/>
          </a:prstGeom>
        </p:spPr>
        <p:txBody>
          <a:bodyPr vert="horz" lIns="91440" tIns="45720" rIns="91440" bIns="45720" rtlCol="0" anchor="t">
            <a:normAutofit fontScale="2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fr-FR" sz="16000" dirty="0">
                <a:solidFill>
                  <a:srgbClr val="0070C0"/>
                </a:solidFill>
                <a:latin typeface="Cooper Black" panose="0208090404030B020404" pitchFamily="18" charset="0"/>
                <a:ea typeface="Arial Unicode MS" panose="020B0604020202020204" pitchFamily="34" charset="-128"/>
                <a:cs typeface="Arial Unicode MS" panose="020B0604020202020204" pitchFamily="34" charset="-128"/>
              </a:rPr>
              <a:t>Partie 4 :  la réalisation</a:t>
            </a:r>
            <a:r>
              <a:rPr lang="en-US" altLang="fr-FR" dirty="0">
                <a:solidFill>
                  <a:srgbClr val="0070C0"/>
                </a:solidFill>
                <a:latin typeface="Cooper Black" panose="0208090404030B020404" pitchFamily="18" charset="0"/>
                <a:ea typeface="Arial Unicode MS" panose="020B0604020202020204" pitchFamily="34" charset="-128"/>
                <a:cs typeface="Arial Unicode MS" panose="020B0604020202020204" pitchFamily="34" charset="-128"/>
              </a:rPr>
              <a:t> </a:t>
            </a:r>
            <a:br>
              <a:rPr lang="en-US" altLang="fr-FR" dirty="0">
                <a:solidFill>
                  <a:srgbClr val="0070C0"/>
                </a:solidFill>
                <a:latin typeface="Cooper Black" panose="0208090404030B020404" pitchFamily="18" charset="0"/>
                <a:ea typeface="Arial Unicode MS" panose="020B0604020202020204" pitchFamily="34" charset="-128"/>
                <a:cs typeface="Arial Unicode MS" panose="020B0604020202020204" pitchFamily="34" charset="-128"/>
              </a:rPr>
            </a:br>
            <a:br>
              <a:rPr lang="fr-FR" altLang="fr-FR" dirty="0"/>
            </a:br>
            <a:endParaRPr lang="fr-FR" altLang="fr-FR" dirty="0"/>
          </a:p>
        </p:txBody>
      </p:sp>
      <p:sp>
        <p:nvSpPr>
          <p:cNvPr id="7" name="ZoneTexte 6">
            <a:extLst>
              <a:ext uri="{FF2B5EF4-FFF2-40B4-BE49-F238E27FC236}">
                <a16:creationId xmlns:a16="http://schemas.microsoft.com/office/drawing/2014/main" id="{6640A839-C96E-449F-963D-E9782E847C47}"/>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1137508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AAE8284-AFF8-4DF3-9AB0-180A6D5758EB}"/>
              </a:ext>
            </a:extLst>
          </p:cNvPr>
          <p:cNvSpPr txBox="1"/>
          <p:nvPr/>
        </p:nvSpPr>
        <p:spPr>
          <a:xfrm>
            <a:off x="9312812" y="6579404"/>
            <a:ext cx="287918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d’année</a:t>
            </a:r>
            <a:r>
              <a:rPr lang="fr-FR" sz="1200" b="1" dirty="0">
                <a:solidFill>
                  <a:srgbClr val="000000"/>
                </a:solidFill>
                <a:latin typeface="+mn-lt"/>
                <a:ea typeface="DejaVu Sans" charset="0"/>
              </a:rPr>
              <a:t> 2020-2021</a:t>
            </a:r>
          </a:p>
        </p:txBody>
      </p:sp>
      <p:pic>
        <p:nvPicPr>
          <p:cNvPr id="6" name="Image 5">
            <a:extLst>
              <a:ext uri="{FF2B5EF4-FFF2-40B4-BE49-F238E27FC236}">
                <a16:creationId xmlns:a16="http://schemas.microsoft.com/office/drawing/2014/main" id="{193FE5DE-F416-4976-ACEF-D6EF46CBF1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137" y="42684"/>
            <a:ext cx="12163863" cy="6564855"/>
          </a:xfrm>
          <a:prstGeom prst="rect">
            <a:avLst/>
          </a:prstGeom>
          <a:noFill/>
          <a:ln>
            <a:noFill/>
          </a:ln>
        </p:spPr>
      </p:pic>
      <p:pic>
        <p:nvPicPr>
          <p:cNvPr id="7" name="Image 6">
            <a:extLst>
              <a:ext uri="{FF2B5EF4-FFF2-40B4-BE49-F238E27FC236}">
                <a16:creationId xmlns:a16="http://schemas.microsoft.com/office/drawing/2014/main" id="{0014391E-C7D1-4F9C-8408-F66AEF3B3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4" y="5877482"/>
            <a:ext cx="2053880" cy="924246"/>
          </a:xfrm>
          <a:prstGeom prst="rect">
            <a:avLst/>
          </a:prstGeom>
        </p:spPr>
      </p:pic>
    </p:spTree>
    <p:extLst>
      <p:ext uri="{BB962C8B-B14F-4D97-AF65-F5344CB8AC3E}">
        <p14:creationId xmlns:p14="http://schemas.microsoft.com/office/powerpoint/2010/main" val="3086722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1953527-35B5-4DAA-AA7A-C210CA0A31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25883"/>
          </a:xfrm>
          <a:prstGeom prst="rect">
            <a:avLst/>
          </a:prstGeom>
          <a:noFill/>
          <a:ln>
            <a:noFill/>
          </a:ln>
        </p:spPr>
      </p:pic>
      <p:pic>
        <p:nvPicPr>
          <p:cNvPr id="6" name="Image 5">
            <a:extLst>
              <a:ext uri="{FF2B5EF4-FFF2-40B4-BE49-F238E27FC236}">
                <a16:creationId xmlns:a16="http://schemas.microsoft.com/office/drawing/2014/main" id="{8A95C9A5-D3B7-44BC-96F5-239C3C12E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7" name="ZoneTexte 6">
            <a:extLst>
              <a:ext uri="{FF2B5EF4-FFF2-40B4-BE49-F238E27FC236}">
                <a16:creationId xmlns:a16="http://schemas.microsoft.com/office/drawing/2014/main" id="{80703DA2-EFAE-4206-8747-F59708789263}"/>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1095003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073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BF1BE221-A695-44A0-83A3-7A47E7ADF999}"/>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A03D246E-98CA-430A-8AE9-DCAE0F92D33B}"/>
              </a:ext>
            </a:extLst>
          </p:cNvPr>
          <p:cNvPicPr/>
          <p:nvPr/>
        </p:nvPicPr>
        <p:blipFill>
          <a:blip r:embed="rId2"/>
          <a:stretch>
            <a:fillRect/>
          </a:stretch>
        </p:blipFill>
        <p:spPr>
          <a:xfrm>
            <a:off x="1" y="0"/>
            <a:ext cx="12192000" cy="6579404"/>
          </a:xfrm>
          <a:prstGeom prst="rect">
            <a:avLst/>
          </a:prstGeom>
        </p:spPr>
      </p:pic>
      <p:pic>
        <p:nvPicPr>
          <p:cNvPr id="9" name="Image 8">
            <a:extLst>
              <a:ext uri="{FF2B5EF4-FFF2-40B4-BE49-F238E27FC236}">
                <a16:creationId xmlns:a16="http://schemas.microsoft.com/office/drawing/2014/main" id="{EF6F2651-496C-4E87-BCEE-36CF330A5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Tree>
    <p:extLst>
      <p:ext uri="{BB962C8B-B14F-4D97-AF65-F5344CB8AC3E}">
        <p14:creationId xmlns:p14="http://schemas.microsoft.com/office/powerpoint/2010/main" val="3380530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02557ED-40A9-4C27-A204-A7B43473970A}"/>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11" name="Image 10">
            <a:extLst>
              <a:ext uri="{FF2B5EF4-FFF2-40B4-BE49-F238E27FC236}">
                <a16:creationId xmlns:a16="http://schemas.microsoft.com/office/drawing/2014/main" id="{85D298EE-17AF-4BFA-9037-FD27E7CDE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38954"/>
            <a:ext cx="12192000" cy="2640450"/>
          </a:xfrm>
          <a:prstGeom prst="rect">
            <a:avLst/>
          </a:prstGeom>
        </p:spPr>
      </p:pic>
      <p:pic>
        <p:nvPicPr>
          <p:cNvPr id="12" name="Image 11">
            <a:extLst>
              <a:ext uri="{FF2B5EF4-FFF2-40B4-BE49-F238E27FC236}">
                <a16:creationId xmlns:a16="http://schemas.microsoft.com/office/drawing/2014/main" id="{1EDB558E-C2D2-4D2C-B7DC-2BA721E02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pic>
        <p:nvPicPr>
          <p:cNvPr id="7" name="Image 6">
            <a:extLst>
              <a:ext uri="{FF2B5EF4-FFF2-40B4-BE49-F238E27FC236}">
                <a16:creationId xmlns:a16="http://schemas.microsoft.com/office/drawing/2014/main" id="{AE51CE97-974A-4D37-9C64-26CE153971B6}"/>
              </a:ext>
            </a:extLst>
          </p:cNvPr>
          <p:cNvPicPr/>
          <p:nvPr/>
        </p:nvPicPr>
        <p:blipFill>
          <a:blip r:embed="rId4"/>
          <a:stretch>
            <a:fillRect/>
          </a:stretch>
        </p:blipFill>
        <p:spPr>
          <a:xfrm>
            <a:off x="0" y="0"/>
            <a:ext cx="12192000" cy="3938954"/>
          </a:xfrm>
          <a:prstGeom prst="rect">
            <a:avLst/>
          </a:prstGeom>
        </p:spPr>
      </p:pic>
    </p:spTree>
    <p:extLst>
      <p:ext uri="{BB962C8B-B14F-4D97-AF65-F5344CB8AC3E}">
        <p14:creationId xmlns:p14="http://schemas.microsoft.com/office/powerpoint/2010/main" val="1096567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6D586E19-8D8F-4D3F-A619-5120D040766C}"/>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B1A40A5F-84CB-4658-93E9-FE743954F4B3}"/>
              </a:ext>
            </a:extLst>
          </p:cNvPr>
          <p:cNvPicPr/>
          <p:nvPr/>
        </p:nvPicPr>
        <p:blipFill>
          <a:blip r:embed="rId2"/>
          <a:stretch>
            <a:fillRect/>
          </a:stretch>
        </p:blipFill>
        <p:spPr>
          <a:xfrm>
            <a:off x="0" y="0"/>
            <a:ext cx="12192000" cy="6579404"/>
          </a:xfrm>
          <a:prstGeom prst="rect">
            <a:avLst/>
          </a:prstGeom>
        </p:spPr>
      </p:pic>
      <p:pic>
        <p:nvPicPr>
          <p:cNvPr id="9" name="Image 8">
            <a:extLst>
              <a:ext uri="{FF2B5EF4-FFF2-40B4-BE49-F238E27FC236}">
                <a16:creationId xmlns:a16="http://schemas.microsoft.com/office/drawing/2014/main" id="{5C80DF32-5F51-4706-8D4F-51D7BB174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Tree>
    <p:extLst>
      <p:ext uri="{BB962C8B-B14F-4D97-AF65-F5344CB8AC3E}">
        <p14:creationId xmlns:p14="http://schemas.microsoft.com/office/powerpoint/2010/main" val="3047379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316E301-403D-46D5-A10C-5F0B85DF2AE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14549"/>
            <a:ext cx="12192000" cy="6564855"/>
          </a:xfrm>
          <a:prstGeom prst="rect">
            <a:avLst/>
          </a:prstGeom>
          <a:noFill/>
          <a:ln>
            <a:noFill/>
          </a:ln>
        </p:spPr>
      </p:pic>
      <p:pic>
        <p:nvPicPr>
          <p:cNvPr id="7" name="Image 6">
            <a:extLst>
              <a:ext uri="{FF2B5EF4-FFF2-40B4-BE49-F238E27FC236}">
                <a16:creationId xmlns:a16="http://schemas.microsoft.com/office/drawing/2014/main" id="{80F4F398-C673-48C3-B79E-9B891703F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8" name="ZoneTexte 7">
            <a:extLst>
              <a:ext uri="{FF2B5EF4-FFF2-40B4-BE49-F238E27FC236}">
                <a16:creationId xmlns:a16="http://schemas.microsoft.com/office/drawing/2014/main" id="{BACE288F-6463-4521-8820-D8A9BD6794FD}"/>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1496527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DFAA6E6-3D0C-4092-A2D3-95BA5E2B4D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579404"/>
          </a:xfrm>
          <a:prstGeom prst="rect">
            <a:avLst/>
          </a:prstGeom>
          <a:noFill/>
          <a:ln>
            <a:noFill/>
          </a:ln>
        </p:spPr>
      </p:pic>
      <p:pic>
        <p:nvPicPr>
          <p:cNvPr id="7" name="Image 6">
            <a:extLst>
              <a:ext uri="{FF2B5EF4-FFF2-40B4-BE49-F238E27FC236}">
                <a16:creationId xmlns:a16="http://schemas.microsoft.com/office/drawing/2014/main" id="{65DBD66A-551B-4E65-85E9-AB062EA22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57521"/>
            <a:ext cx="2053880" cy="924246"/>
          </a:xfrm>
          <a:prstGeom prst="rect">
            <a:avLst/>
          </a:prstGeom>
        </p:spPr>
      </p:pic>
      <p:sp>
        <p:nvSpPr>
          <p:cNvPr id="8" name="ZoneTexte 7">
            <a:extLst>
              <a:ext uri="{FF2B5EF4-FFF2-40B4-BE49-F238E27FC236}">
                <a16:creationId xmlns:a16="http://schemas.microsoft.com/office/drawing/2014/main" id="{CAD53943-7469-4C81-9EDB-15DCAF1DAC90}"/>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3802707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FBF9F90B-70CB-4A90-88E7-9B6E5D0A08D8}"/>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2D467697-4CE3-4799-A307-101E5C960B96}"/>
              </a:ext>
            </a:extLst>
          </p:cNvPr>
          <p:cNvPicPr/>
          <p:nvPr/>
        </p:nvPicPr>
        <p:blipFill>
          <a:blip r:embed="rId2"/>
          <a:stretch>
            <a:fillRect/>
          </a:stretch>
        </p:blipFill>
        <p:spPr>
          <a:xfrm>
            <a:off x="-1" y="-1"/>
            <a:ext cx="12192001" cy="5655159"/>
          </a:xfrm>
          <a:prstGeom prst="rect">
            <a:avLst/>
          </a:prstGeom>
        </p:spPr>
      </p:pic>
      <p:pic>
        <p:nvPicPr>
          <p:cNvPr id="9" name="Image 8">
            <a:extLst>
              <a:ext uri="{FF2B5EF4-FFF2-40B4-BE49-F238E27FC236}">
                <a16:creationId xmlns:a16="http://schemas.microsoft.com/office/drawing/2014/main" id="{FA900476-AFC0-41B7-A5AE-C1CEBDFA13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5579407"/>
            <a:ext cx="12192000" cy="999998"/>
          </a:xfrm>
          <a:prstGeom prst="rect">
            <a:avLst/>
          </a:prstGeom>
          <a:noFill/>
          <a:ln>
            <a:noFill/>
          </a:ln>
        </p:spPr>
      </p:pic>
      <p:pic>
        <p:nvPicPr>
          <p:cNvPr id="10" name="Image 9">
            <a:extLst>
              <a:ext uri="{FF2B5EF4-FFF2-40B4-BE49-F238E27FC236}">
                <a16:creationId xmlns:a16="http://schemas.microsoft.com/office/drawing/2014/main" id="{F0581C3A-0475-4086-A306-10065FA75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Tree>
    <p:extLst>
      <p:ext uri="{BB962C8B-B14F-4D97-AF65-F5344CB8AC3E}">
        <p14:creationId xmlns:p14="http://schemas.microsoft.com/office/powerpoint/2010/main" val="3370737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4B8807C8-549E-4EB3-ADEE-A5B843A3DDD9}"/>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3" name="Image 2">
            <a:extLst>
              <a:ext uri="{FF2B5EF4-FFF2-40B4-BE49-F238E27FC236}">
                <a16:creationId xmlns:a16="http://schemas.microsoft.com/office/drawing/2014/main" id="{0998878F-119E-4BBF-8A3E-E24E02B1502C}"/>
              </a:ext>
            </a:extLst>
          </p:cNvPr>
          <p:cNvPicPr>
            <a:picLocks noChangeAspect="1"/>
          </p:cNvPicPr>
          <p:nvPr/>
        </p:nvPicPr>
        <p:blipFill>
          <a:blip r:embed="rId2"/>
          <a:stretch>
            <a:fillRect/>
          </a:stretch>
        </p:blipFill>
        <p:spPr>
          <a:xfrm>
            <a:off x="0" y="-1"/>
            <a:ext cx="12192000" cy="6579405"/>
          </a:xfrm>
          <a:prstGeom prst="rect">
            <a:avLst/>
          </a:prstGeom>
        </p:spPr>
      </p:pic>
      <p:pic>
        <p:nvPicPr>
          <p:cNvPr id="9" name="Image 8">
            <a:extLst>
              <a:ext uri="{FF2B5EF4-FFF2-40B4-BE49-F238E27FC236}">
                <a16:creationId xmlns:a16="http://schemas.microsoft.com/office/drawing/2014/main" id="{B809CDE0-D493-40DE-A83F-D3202877F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Tree>
    <p:extLst>
      <p:ext uri="{BB962C8B-B14F-4D97-AF65-F5344CB8AC3E}">
        <p14:creationId xmlns:p14="http://schemas.microsoft.com/office/powerpoint/2010/main" val="3000623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A9502F6B-E098-43ED-8BC2-E5BC8CFBF04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3629465"/>
            <a:ext cx="12192000" cy="2949939"/>
          </a:xfrm>
          <a:prstGeom prst="rect">
            <a:avLst/>
          </a:prstGeom>
          <a:noFill/>
          <a:ln>
            <a:noFill/>
          </a:ln>
        </p:spPr>
      </p:pic>
      <p:pic>
        <p:nvPicPr>
          <p:cNvPr id="8" name="Image 7">
            <a:extLst>
              <a:ext uri="{FF2B5EF4-FFF2-40B4-BE49-F238E27FC236}">
                <a16:creationId xmlns:a16="http://schemas.microsoft.com/office/drawing/2014/main" id="{16CCA6C9-435C-48BC-B4D3-227E42BCC2D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9185"/>
            <a:ext cx="12192000" cy="3346234"/>
          </a:xfrm>
          <a:prstGeom prst="rect">
            <a:avLst/>
          </a:prstGeom>
          <a:noFill/>
          <a:ln>
            <a:noFill/>
          </a:ln>
        </p:spPr>
      </p:pic>
      <p:pic>
        <p:nvPicPr>
          <p:cNvPr id="9" name="Image 8">
            <a:extLst>
              <a:ext uri="{FF2B5EF4-FFF2-40B4-BE49-F238E27FC236}">
                <a16:creationId xmlns:a16="http://schemas.microsoft.com/office/drawing/2014/main" id="{6821DE86-B751-4002-990A-D30C44EAC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10" name="ZoneTexte 9">
            <a:extLst>
              <a:ext uri="{FF2B5EF4-FFF2-40B4-BE49-F238E27FC236}">
                <a16:creationId xmlns:a16="http://schemas.microsoft.com/office/drawing/2014/main" id="{E724643C-BA6C-44F7-B445-EFC8A3FDDB98}"/>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3943981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283062C-4B63-4F23-9925-7CC258D3D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8" name="ZoneTexte 7">
            <a:extLst>
              <a:ext uri="{FF2B5EF4-FFF2-40B4-BE49-F238E27FC236}">
                <a16:creationId xmlns:a16="http://schemas.microsoft.com/office/drawing/2014/main" id="{87E75E2F-1F3F-4A4E-88A8-C8480B10F618}"/>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B8823085-CADC-49E2-A50A-72AE518B7260}"/>
              </a:ext>
            </a:extLst>
          </p:cNvPr>
          <p:cNvPicPr/>
          <p:nvPr/>
        </p:nvPicPr>
        <p:blipFill>
          <a:blip r:embed="rId3"/>
          <a:stretch>
            <a:fillRect/>
          </a:stretch>
        </p:blipFill>
        <p:spPr>
          <a:xfrm>
            <a:off x="0" y="0"/>
            <a:ext cx="12192000" cy="6579404"/>
          </a:xfrm>
          <a:prstGeom prst="rect">
            <a:avLst/>
          </a:prstGeom>
        </p:spPr>
      </p:pic>
    </p:spTree>
    <p:extLst>
      <p:ext uri="{BB962C8B-B14F-4D97-AF65-F5344CB8AC3E}">
        <p14:creationId xmlns:p14="http://schemas.microsoft.com/office/powerpoint/2010/main" val="1396148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962F16EC-E4CB-42A4-B837-FA9B117CB689}"/>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5277C4C9-F90C-4A4A-8CCD-975EC6AF9011}"/>
              </a:ext>
            </a:extLst>
          </p:cNvPr>
          <p:cNvPicPr/>
          <p:nvPr/>
        </p:nvPicPr>
        <p:blipFill>
          <a:blip r:embed="rId2"/>
          <a:stretch>
            <a:fillRect/>
          </a:stretch>
        </p:blipFill>
        <p:spPr>
          <a:xfrm>
            <a:off x="0" y="0"/>
            <a:ext cx="12192000" cy="6579404"/>
          </a:xfrm>
          <a:prstGeom prst="rect">
            <a:avLst/>
          </a:prstGeom>
        </p:spPr>
      </p:pic>
      <p:pic>
        <p:nvPicPr>
          <p:cNvPr id="9" name="Image 8">
            <a:extLst>
              <a:ext uri="{FF2B5EF4-FFF2-40B4-BE49-F238E27FC236}">
                <a16:creationId xmlns:a16="http://schemas.microsoft.com/office/drawing/2014/main" id="{CB2D4552-A45C-4D19-9C3F-252617704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Tree>
    <p:extLst>
      <p:ext uri="{BB962C8B-B14F-4D97-AF65-F5344CB8AC3E}">
        <p14:creationId xmlns:p14="http://schemas.microsoft.com/office/powerpoint/2010/main" val="499154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557616D-C667-44BA-8F91-B891BDE7A472}"/>
              </a:ext>
            </a:extLst>
          </p:cNvPr>
          <p:cNvSpPr txBox="1">
            <a:spLocks noGrp="1" noChangeArrowheads="1"/>
          </p:cNvSpPr>
          <p:nvPr>
            <p:ph type="ctrTitle"/>
          </p:nvPr>
        </p:nvSpPr>
        <p:spPr bwMode="auto">
          <a:xfrm>
            <a:off x="1308294" y="1939289"/>
            <a:ext cx="7821638" cy="83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a:lnSpc>
                <a:spcPct val="93000"/>
              </a:lnSpc>
              <a:buClr>
                <a:srgbClr val="000000"/>
              </a:buClr>
              <a:buSzPct val="100000"/>
              <a:buFont typeface="Times New Roman" panose="02020603050405020304" pitchFamily="18" charset="0"/>
              <a:buNone/>
            </a:pPr>
            <a:r>
              <a:rPr lang="fr-FR" altLang="fr-FR" sz="2400" dirty="0">
                <a:solidFill>
                  <a:srgbClr val="0070C0"/>
                </a:solidFill>
                <a:latin typeface="Cooper Black" panose="0208090404030B020404" pitchFamily="18" charset="0"/>
                <a:ea typeface="Arial Unicode MS" panose="020B0604020202020204" pitchFamily="34" charset="-128"/>
                <a:cs typeface="Arial Unicode MS" panose="020B0604020202020204" pitchFamily="34" charset="-128"/>
              </a:rPr>
              <a:t>Partie 1 :Définition d’application</a:t>
            </a:r>
          </a:p>
          <a:p>
            <a:pPr algn="l" eaLnBrk="1">
              <a:lnSpc>
                <a:spcPct val="93000"/>
              </a:lnSpc>
              <a:buClr>
                <a:srgbClr val="000000"/>
              </a:buClr>
              <a:buSzPct val="100000"/>
              <a:buFont typeface="Times New Roman" panose="02020603050405020304" pitchFamily="18" charset="0"/>
              <a:buNone/>
            </a:pPr>
            <a:r>
              <a:rPr lang="fr-FR" altLang="fr-FR" sz="2800" dirty="0">
                <a:solidFill>
                  <a:srgbClr val="FF0000"/>
                </a:solidFill>
                <a:ea typeface="Arial Unicode MS" panose="020B0604020202020204" pitchFamily="34" charset="-128"/>
                <a:cs typeface="Arial Unicode MS" panose="020B0604020202020204" pitchFamily="34" charset="-128"/>
              </a:rPr>
              <a:t>Présentation de projet</a:t>
            </a:r>
            <a:endParaRPr lang="fr-FR" altLang="fr-FR" dirty="0"/>
          </a:p>
        </p:txBody>
      </p:sp>
      <p:sp>
        <p:nvSpPr>
          <p:cNvPr id="5" name="Titre 3">
            <a:extLst>
              <a:ext uri="{FF2B5EF4-FFF2-40B4-BE49-F238E27FC236}">
                <a16:creationId xmlns:a16="http://schemas.microsoft.com/office/drawing/2014/main" id="{E5C216A5-54EB-4430-92E1-6DA9D504AEE4}"/>
              </a:ext>
            </a:extLst>
          </p:cNvPr>
          <p:cNvSpPr txBox="1">
            <a:spLocks noChangeArrowheads="1"/>
          </p:cNvSpPr>
          <p:nvPr/>
        </p:nvSpPr>
        <p:spPr bwMode="auto">
          <a:xfrm>
            <a:off x="1308294" y="2665606"/>
            <a:ext cx="7160457" cy="3355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rtlCol="0" anchor="b">
            <a:sp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3000"/>
              </a:lnSpc>
              <a:buClr>
                <a:srgbClr val="000000"/>
              </a:buClr>
              <a:buSzPct val="100000"/>
            </a:pPr>
            <a:r>
              <a:rPr lang="fr-FR" altLang="fr-FR" sz="2800" dirty="0">
                <a:solidFill>
                  <a:srgbClr val="0070C0"/>
                </a:solidFill>
                <a:latin typeface="Cooper Black" panose="0208090404030B020404" pitchFamily="18" charset="0"/>
                <a:ea typeface="Arial Unicode MS" panose="020B0604020202020204" pitchFamily="34" charset="-128"/>
                <a:cs typeface="Arial Unicode MS" panose="020B0604020202020204" pitchFamily="34" charset="-128"/>
              </a:rPr>
              <a:t>Partie 2 :conception d’application</a:t>
            </a:r>
          </a:p>
          <a:p>
            <a:pPr algn="l">
              <a:lnSpc>
                <a:spcPct val="93000"/>
              </a:lnSpc>
              <a:buClr>
                <a:srgbClr val="000000"/>
              </a:buClr>
              <a:buSzPct val="100000"/>
            </a:pPr>
            <a:r>
              <a:rPr lang="fr-FR" altLang="fr-FR" sz="2800" dirty="0">
                <a:ea typeface="Arial Unicode MS" panose="020B0604020202020204" pitchFamily="34" charset="-128"/>
                <a:cs typeface="Arial Unicode MS" panose="020B0604020202020204" pitchFamily="34" charset="-128"/>
              </a:rPr>
              <a:t>  </a:t>
            </a:r>
            <a:r>
              <a:rPr lang="fr-FR" altLang="fr-FR" sz="2800" dirty="0">
                <a:solidFill>
                  <a:srgbClr val="FF0000"/>
                </a:solidFill>
                <a:ea typeface="Arial Unicode MS" panose="020B0604020202020204" pitchFamily="34" charset="-128"/>
                <a:cs typeface="Arial Unicode MS" panose="020B0604020202020204" pitchFamily="34" charset="-128"/>
              </a:rPr>
              <a:t>Langage d’analyse UML</a:t>
            </a:r>
          </a:p>
          <a:p>
            <a:pPr algn="l">
              <a:lnSpc>
                <a:spcPct val="93000"/>
              </a:lnSpc>
              <a:buClr>
                <a:srgbClr val="000000"/>
              </a:buClr>
              <a:buSzPct val="100000"/>
            </a:pPr>
            <a:r>
              <a:rPr lang="fr-FR" altLang="fr-FR" sz="2800" dirty="0">
                <a:ea typeface="Arial Unicode MS" panose="020B0604020202020204" pitchFamily="34" charset="-128"/>
                <a:cs typeface="Arial Unicode MS" panose="020B0604020202020204" pitchFamily="34" charset="-128"/>
              </a:rPr>
              <a:t>  </a:t>
            </a:r>
            <a:r>
              <a:rPr lang="fr-FR" altLang="fr-FR" sz="2800" dirty="0">
                <a:solidFill>
                  <a:srgbClr val="FF0000"/>
                </a:solidFill>
                <a:ea typeface="Arial Unicode MS" panose="020B0604020202020204" pitchFamily="34" charset="-128"/>
                <a:cs typeface="Arial Unicode MS" panose="020B0604020202020204" pitchFamily="34" charset="-128"/>
              </a:rPr>
              <a:t>Les diagrammes UML</a:t>
            </a:r>
          </a:p>
          <a:p>
            <a:pPr marL="971550" lvl="1">
              <a:lnSpc>
                <a:spcPct val="93000"/>
              </a:lnSpc>
              <a:buClr>
                <a:srgbClr val="000000"/>
              </a:buClr>
              <a:buSzPct val="100000"/>
              <a:buFont typeface="Wingdings" panose="05000000000000000000" pitchFamily="2" charset="2"/>
              <a:buChar char="v"/>
            </a:pPr>
            <a:r>
              <a:rPr lang="fr-FR" altLang="fr-FR" dirty="0">
                <a:solidFill>
                  <a:schemeClr val="accent1">
                    <a:lumMod val="40000"/>
                    <a:lumOff val="60000"/>
                  </a:schemeClr>
                </a:solidFill>
                <a:ea typeface="Arial Unicode MS" panose="020B0604020202020204" pitchFamily="34" charset="-128"/>
                <a:cs typeface="Arial Unicode MS" panose="020B0604020202020204" pitchFamily="34" charset="-128"/>
              </a:rPr>
              <a:t>Diagramme de contexte</a:t>
            </a:r>
          </a:p>
          <a:p>
            <a:pPr marL="971550" lvl="1">
              <a:lnSpc>
                <a:spcPct val="93000"/>
              </a:lnSpc>
              <a:buClr>
                <a:srgbClr val="000000"/>
              </a:buClr>
              <a:buSzPct val="100000"/>
              <a:buFont typeface="Wingdings" panose="05000000000000000000" pitchFamily="2" charset="2"/>
              <a:buChar char="v"/>
            </a:pPr>
            <a:r>
              <a:rPr lang="fr-FR" altLang="fr-FR" dirty="0">
                <a:solidFill>
                  <a:schemeClr val="accent1">
                    <a:lumMod val="40000"/>
                    <a:lumOff val="60000"/>
                  </a:schemeClr>
                </a:solidFill>
                <a:ea typeface="Arial Unicode MS" panose="020B0604020202020204" pitchFamily="34" charset="-128"/>
                <a:cs typeface="Arial Unicode MS" panose="020B0604020202020204" pitchFamily="34" charset="-128"/>
              </a:rPr>
              <a:t>Diagramme de package</a:t>
            </a:r>
          </a:p>
          <a:p>
            <a:pPr marL="971550" lvl="1">
              <a:lnSpc>
                <a:spcPct val="93000"/>
              </a:lnSpc>
              <a:buClr>
                <a:srgbClr val="000000"/>
              </a:buClr>
              <a:buSzPct val="100000"/>
              <a:buFont typeface="Wingdings" panose="05000000000000000000" pitchFamily="2" charset="2"/>
              <a:buChar char="v"/>
            </a:pPr>
            <a:r>
              <a:rPr lang="fr-FR" altLang="fr-FR" dirty="0">
                <a:solidFill>
                  <a:schemeClr val="accent1">
                    <a:lumMod val="40000"/>
                    <a:lumOff val="60000"/>
                  </a:schemeClr>
                </a:solidFill>
                <a:ea typeface="Arial Unicode MS" panose="020B0604020202020204" pitchFamily="34" charset="-128"/>
                <a:cs typeface="Arial Unicode MS" panose="020B0604020202020204" pitchFamily="34" charset="-128"/>
              </a:rPr>
              <a:t>Diagramme de cas d’utilisation</a:t>
            </a:r>
          </a:p>
          <a:p>
            <a:pPr marL="971550" lvl="1">
              <a:lnSpc>
                <a:spcPct val="93000"/>
              </a:lnSpc>
              <a:buClr>
                <a:srgbClr val="000000"/>
              </a:buClr>
              <a:buSzPct val="100000"/>
              <a:buFont typeface="Wingdings" panose="05000000000000000000" pitchFamily="2" charset="2"/>
              <a:buChar char="v"/>
            </a:pPr>
            <a:r>
              <a:rPr lang="fr-FR" altLang="fr-FR" dirty="0">
                <a:solidFill>
                  <a:schemeClr val="accent1">
                    <a:lumMod val="40000"/>
                    <a:lumOff val="60000"/>
                  </a:schemeClr>
                </a:solidFill>
                <a:ea typeface="Arial Unicode MS" panose="020B0604020202020204" pitchFamily="34" charset="-128"/>
                <a:cs typeface="Arial Unicode MS" panose="020B0604020202020204" pitchFamily="34" charset="-128"/>
              </a:rPr>
              <a:t>Diagramme de classes</a:t>
            </a:r>
          </a:p>
          <a:p>
            <a:pPr marL="971550" lvl="1">
              <a:lnSpc>
                <a:spcPct val="93000"/>
              </a:lnSpc>
              <a:buClr>
                <a:srgbClr val="000000"/>
              </a:buClr>
              <a:buSzPct val="100000"/>
              <a:buFont typeface="Wingdings" panose="05000000000000000000" pitchFamily="2" charset="2"/>
              <a:buChar char="v"/>
            </a:pPr>
            <a:r>
              <a:rPr lang="fr-FR" altLang="fr-FR" dirty="0">
                <a:solidFill>
                  <a:schemeClr val="accent1">
                    <a:lumMod val="40000"/>
                    <a:lumOff val="60000"/>
                  </a:schemeClr>
                </a:solidFill>
                <a:ea typeface="Arial Unicode MS" panose="020B0604020202020204" pitchFamily="34" charset="-128"/>
                <a:cs typeface="Arial Unicode MS" panose="020B0604020202020204" pitchFamily="34" charset="-128"/>
              </a:rPr>
              <a:t>Diagramme de séquence    </a:t>
            </a:r>
          </a:p>
          <a:p>
            <a:pPr>
              <a:lnSpc>
                <a:spcPct val="93000"/>
              </a:lnSpc>
              <a:buClr>
                <a:srgbClr val="000000"/>
              </a:buClr>
              <a:buSzPct val="100000"/>
              <a:buFont typeface="Times New Roman" panose="02020603050405020304" pitchFamily="18" charset="0"/>
              <a:buNone/>
            </a:pPr>
            <a:endParaRPr lang="fr-FR" altLang="fr-FR" dirty="0"/>
          </a:p>
        </p:txBody>
      </p:sp>
      <p:pic>
        <p:nvPicPr>
          <p:cNvPr id="9" name="Image 8">
            <a:extLst>
              <a:ext uri="{FF2B5EF4-FFF2-40B4-BE49-F238E27FC236}">
                <a16:creationId xmlns:a16="http://schemas.microsoft.com/office/drawing/2014/main" id="{63099EF6-C036-44F5-AAFD-1A1508BF78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pic>
        <p:nvPicPr>
          <p:cNvPr id="2" name="Audio 1">
            <a:hlinkClick r:id="" action="ppaction://media"/>
            <a:extLst>
              <a:ext uri="{FF2B5EF4-FFF2-40B4-BE49-F238E27FC236}">
                <a16:creationId xmlns:a16="http://schemas.microsoft.com/office/drawing/2014/main" id="{E567D399-5CA5-421F-9B88-F204B24E446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
        <p:nvSpPr>
          <p:cNvPr id="7" name="ZoneTexte 6">
            <a:extLst>
              <a:ext uri="{FF2B5EF4-FFF2-40B4-BE49-F238E27FC236}">
                <a16:creationId xmlns:a16="http://schemas.microsoft.com/office/drawing/2014/main" id="{3F07D514-C0B0-4FA4-8689-B89DEE90E5BC}"/>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custDataLst>
      <p:tags r:id="rId1"/>
    </p:custDataLst>
    <p:extLst>
      <p:ext uri="{BB962C8B-B14F-4D97-AF65-F5344CB8AC3E}">
        <p14:creationId xmlns:p14="http://schemas.microsoft.com/office/powerpoint/2010/main" val="772092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p14:dur="10">
        <p15:prstTrans prst="curtains"/>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ppt_y</p:attrName>
                                        </p:attrNameLst>
                                      </p:cBhvr>
                                      <p:tavLst>
                                        <p:tav tm="0">
                                          <p:val>
                                            <p:strVal val="#ppt_y+#ppt_h*1.125000"/>
                                          </p:val>
                                        </p:tav>
                                        <p:tav tm="100000">
                                          <p:val>
                                            <p:strVal val="#ppt_y"/>
                                          </p:val>
                                        </p:tav>
                                      </p:tavLst>
                                    </p:anim>
                                    <p:animEffect transition="in" filter="wipe(up)">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1"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p:tgtEl>
                                          <p:spTgt spid="5"/>
                                        </p:tgtEl>
                                        <p:attrNameLst>
                                          <p:attrName>ppt_y</p:attrName>
                                        </p:attrNameLst>
                                      </p:cBhvr>
                                      <p:tavLst>
                                        <p:tav tm="0">
                                          <p:val>
                                            <p:strVal val="#ppt_y+#ppt_h*1.125000"/>
                                          </p:val>
                                        </p:tav>
                                        <p:tav tm="100000">
                                          <p:val>
                                            <p:strVal val="#ppt_y"/>
                                          </p:val>
                                        </p:tav>
                                      </p:tavLst>
                                    </p:anim>
                                    <p:animEffect transition="in" filter="wipe(up)">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4" grpId="0"/>
      <p:bldP spid="4" grpId="1"/>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CAEC6E3-3462-43E2-B8AA-2C36B5196CF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3737730"/>
            <a:ext cx="12192000" cy="2841674"/>
          </a:xfrm>
          <a:prstGeom prst="rect">
            <a:avLst/>
          </a:prstGeom>
          <a:noFill/>
          <a:ln>
            <a:noFill/>
          </a:ln>
        </p:spPr>
      </p:pic>
      <p:pic>
        <p:nvPicPr>
          <p:cNvPr id="7" name="Image 6">
            <a:extLst>
              <a:ext uri="{FF2B5EF4-FFF2-40B4-BE49-F238E27FC236}">
                <a16:creationId xmlns:a16="http://schemas.microsoft.com/office/drawing/2014/main" id="{C29A2A67-38C6-4B9C-818B-C30F907A376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3549435"/>
          </a:xfrm>
          <a:prstGeom prst="rect">
            <a:avLst/>
          </a:prstGeom>
          <a:noFill/>
          <a:ln>
            <a:noFill/>
          </a:ln>
        </p:spPr>
      </p:pic>
      <p:pic>
        <p:nvPicPr>
          <p:cNvPr id="8" name="Image 7">
            <a:extLst>
              <a:ext uri="{FF2B5EF4-FFF2-40B4-BE49-F238E27FC236}">
                <a16:creationId xmlns:a16="http://schemas.microsoft.com/office/drawing/2014/main" id="{1B9CB6DF-CF61-4419-A355-D62058438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9" name="ZoneTexte 8">
            <a:extLst>
              <a:ext uri="{FF2B5EF4-FFF2-40B4-BE49-F238E27FC236}">
                <a16:creationId xmlns:a16="http://schemas.microsoft.com/office/drawing/2014/main" id="{68B956EC-2A00-4115-BACF-0A21E76968BD}"/>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458786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B19A092-7C92-4200-BDAF-BE494A167ECA}"/>
              </a:ext>
            </a:extLst>
          </p:cNvPr>
          <p:cNvSpPr>
            <a:spLocks noGrp="1"/>
          </p:cNvSpPr>
          <p:nvPr>
            <p:ph idx="1"/>
          </p:nvPr>
        </p:nvSpPr>
        <p:spPr>
          <a:xfrm>
            <a:off x="2572043" y="1125415"/>
            <a:ext cx="7894319" cy="3981157"/>
          </a:xfrm>
        </p:spPr>
        <p:txBody>
          <a:bodyPr>
            <a:normAutofit fontScale="92500" lnSpcReduction="10000"/>
          </a:bodyPr>
          <a:lstStyle/>
          <a:p>
            <a:pPr marL="0" indent="0">
              <a:buNone/>
            </a:pPr>
            <a:r>
              <a:rPr lang="fr-FR" sz="8800" b="1" dirty="0">
                <a:solidFill>
                  <a:srgbClr val="FF0000"/>
                </a:solidFill>
              </a:rPr>
              <a:t>MERCI </a:t>
            </a:r>
          </a:p>
          <a:p>
            <a:pPr marL="0" indent="0">
              <a:buNone/>
            </a:pPr>
            <a:r>
              <a:rPr lang="fr-FR" sz="8800" b="1" dirty="0">
                <a:solidFill>
                  <a:srgbClr val="FF0000"/>
                </a:solidFill>
              </a:rPr>
              <a:t>      D’AVOIR </a:t>
            </a:r>
          </a:p>
          <a:p>
            <a:pPr marL="0" indent="0">
              <a:buNone/>
            </a:pPr>
            <a:r>
              <a:rPr lang="fr-FR" sz="8800" b="1" dirty="0">
                <a:solidFill>
                  <a:srgbClr val="FF0000"/>
                </a:solidFill>
              </a:rPr>
              <a:t>          REGARDE</a:t>
            </a:r>
            <a:endParaRPr lang="en-US" sz="4800" b="1" dirty="0">
              <a:solidFill>
                <a:srgbClr val="FF0000"/>
              </a:solidFill>
            </a:endParaRPr>
          </a:p>
        </p:txBody>
      </p:sp>
      <p:pic>
        <p:nvPicPr>
          <p:cNvPr id="4" name="Image 3">
            <a:extLst>
              <a:ext uri="{FF2B5EF4-FFF2-40B4-BE49-F238E27FC236}">
                <a16:creationId xmlns:a16="http://schemas.microsoft.com/office/drawing/2014/main" id="{DD7FC29A-FDA9-4C9D-BA23-3A08A3F6B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6" name="ZoneTexte 5">
            <a:extLst>
              <a:ext uri="{FF2B5EF4-FFF2-40B4-BE49-F238E27FC236}">
                <a16:creationId xmlns:a16="http://schemas.microsoft.com/office/drawing/2014/main" id="{2A36A5B8-9F11-4B67-9565-A91A6611E75E}"/>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16981424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E13B0FA-D9A3-431C-B8FC-65FFC95116BF}"/>
              </a:ext>
            </a:extLst>
          </p:cNvPr>
          <p:cNvSpPr txBox="1">
            <a:spLocks noChangeArrowheads="1"/>
          </p:cNvSpPr>
          <p:nvPr/>
        </p:nvSpPr>
        <p:spPr bwMode="auto">
          <a:xfrm>
            <a:off x="1051683" y="396558"/>
            <a:ext cx="7929562" cy="255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fr-FR" altLang="fr-FR" sz="2800" dirty="0">
                <a:solidFill>
                  <a:srgbClr val="0070C0"/>
                </a:solidFill>
                <a:latin typeface="Cooper Black" panose="0208090404030B020404" pitchFamily="18" charset="0"/>
                <a:ea typeface="Arial Unicode MS" panose="020B0604020202020204" pitchFamily="34" charset="-128"/>
                <a:cs typeface="Arial Unicode MS" panose="020B0604020202020204" pitchFamily="34" charset="-128"/>
              </a:rPr>
              <a:t>Partie 3 : programmation d’application</a:t>
            </a:r>
          </a:p>
          <a:p>
            <a:pPr eaLnBrk="1">
              <a:lnSpc>
                <a:spcPct val="93000"/>
              </a:lnSpc>
              <a:buClr>
                <a:srgbClr val="000000"/>
              </a:buClr>
              <a:buSzPct val="100000"/>
              <a:buFont typeface="Times New Roman" panose="02020603050405020304" pitchFamily="18" charset="0"/>
              <a:buNone/>
            </a:pPr>
            <a:r>
              <a:rPr lang="fr-FR" altLang="fr-FR" dirty="0">
                <a:ea typeface="Arial Unicode MS" panose="020B0604020202020204" pitchFamily="34" charset="-128"/>
                <a:cs typeface="Arial Unicode MS" panose="020B0604020202020204" pitchFamily="34" charset="-128"/>
              </a:rPr>
              <a:t>               </a:t>
            </a:r>
            <a:r>
              <a:rPr lang="fr-FR" altLang="fr-FR" dirty="0">
                <a:solidFill>
                  <a:srgbClr val="FF0000"/>
                </a:solidFill>
                <a:ea typeface="Arial Unicode MS" panose="020B0604020202020204" pitchFamily="34" charset="-128"/>
                <a:cs typeface="Arial Unicode MS" panose="020B0604020202020204" pitchFamily="34" charset="-128"/>
              </a:rPr>
              <a:t>l’environnement de développement</a:t>
            </a:r>
          </a:p>
          <a:p>
            <a:pPr eaLnBrk="1">
              <a:lnSpc>
                <a:spcPct val="93000"/>
              </a:lnSpc>
              <a:buClr>
                <a:srgbClr val="000000"/>
              </a:buClr>
              <a:buSzPct val="100000"/>
              <a:buFont typeface="Times New Roman" panose="02020603050405020304" pitchFamily="18" charset="0"/>
              <a:buNone/>
            </a:pPr>
            <a:r>
              <a:rPr lang="fr-FR" altLang="fr-FR" dirty="0">
                <a:solidFill>
                  <a:schemeClr val="accent1">
                    <a:lumMod val="40000"/>
                    <a:lumOff val="60000"/>
                  </a:schemeClr>
                </a:solidFill>
                <a:ea typeface="Arial Unicode MS" panose="020B0604020202020204" pitchFamily="34" charset="-128"/>
                <a:cs typeface="Arial Unicode MS" panose="020B0604020202020204" pitchFamily="34" charset="-128"/>
              </a:rPr>
              <a:t>                      Diagramme.net</a:t>
            </a:r>
          </a:p>
          <a:p>
            <a:pPr eaLnBrk="1">
              <a:lnSpc>
                <a:spcPct val="93000"/>
              </a:lnSpc>
              <a:buClr>
                <a:srgbClr val="000000"/>
              </a:buClr>
              <a:buSzPct val="100000"/>
              <a:buFont typeface="Times New Roman" panose="02020603050405020304" pitchFamily="18" charset="0"/>
              <a:buNone/>
            </a:pPr>
            <a:r>
              <a:rPr lang="fr-FR" altLang="fr-FR" dirty="0">
                <a:solidFill>
                  <a:schemeClr val="accent1">
                    <a:lumMod val="40000"/>
                    <a:lumOff val="60000"/>
                  </a:schemeClr>
                </a:solidFill>
                <a:ea typeface="Arial Unicode MS" panose="020B0604020202020204" pitchFamily="34" charset="-128"/>
                <a:cs typeface="Arial Unicode MS" panose="020B0604020202020204" pitchFamily="34" charset="-128"/>
              </a:rPr>
              <a:t>                        Langage PHP</a:t>
            </a:r>
          </a:p>
          <a:p>
            <a:pPr eaLnBrk="1">
              <a:lnSpc>
                <a:spcPct val="93000"/>
              </a:lnSpc>
              <a:buClr>
                <a:srgbClr val="000000"/>
              </a:buClr>
              <a:buSzPct val="100000"/>
              <a:buFont typeface="Times New Roman" panose="02020603050405020304" pitchFamily="18" charset="0"/>
              <a:buNone/>
            </a:pPr>
            <a:r>
              <a:rPr lang="fr-FR" altLang="fr-FR" dirty="0">
                <a:ea typeface="Arial Unicode MS" panose="020B0604020202020204" pitchFamily="34" charset="-128"/>
                <a:cs typeface="Arial Unicode MS" panose="020B0604020202020204" pitchFamily="34" charset="-128"/>
              </a:rPr>
              <a:t>                              Visual Studio Code</a:t>
            </a:r>
            <a:endParaRPr lang="fr-FR" altLang="fr-FR" dirty="0">
              <a:solidFill>
                <a:srgbClr val="7030A0"/>
              </a:solidFill>
              <a:ea typeface="Arial Unicode MS" panose="020B0604020202020204" pitchFamily="34" charset="-128"/>
              <a:cs typeface="Arial Unicode MS" panose="020B0604020202020204" pitchFamily="34" charset="-128"/>
            </a:endParaRPr>
          </a:p>
          <a:p>
            <a:pPr eaLnBrk="1">
              <a:lnSpc>
                <a:spcPct val="93000"/>
              </a:lnSpc>
              <a:buClr>
                <a:srgbClr val="000000"/>
              </a:buClr>
              <a:buSzPct val="100000"/>
              <a:buFont typeface="Times New Roman" panose="02020603050405020304" pitchFamily="18" charset="0"/>
              <a:buNone/>
            </a:pPr>
            <a:r>
              <a:rPr lang="fr-FR" altLang="fr-FR" dirty="0">
                <a:solidFill>
                  <a:srgbClr val="00B050"/>
                </a:solidFill>
                <a:ea typeface="Arial Unicode MS" panose="020B0604020202020204" pitchFamily="34" charset="-128"/>
                <a:cs typeface="Arial Unicode MS" panose="020B0604020202020204" pitchFamily="34" charset="-128"/>
              </a:rPr>
              <a:t>                      </a:t>
            </a:r>
            <a:r>
              <a:rPr lang="fr-FR" altLang="fr-FR" dirty="0">
                <a:solidFill>
                  <a:schemeClr val="accent1">
                    <a:lumMod val="40000"/>
                    <a:lumOff val="60000"/>
                  </a:schemeClr>
                </a:solidFill>
                <a:ea typeface="Arial Unicode MS" panose="020B0604020202020204" pitchFamily="34" charset="-128"/>
                <a:cs typeface="Arial Unicode MS" panose="020B0604020202020204" pitchFamily="34" charset="-128"/>
              </a:rPr>
              <a:t>Xampp</a:t>
            </a:r>
          </a:p>
          <a:p>
            <a:pPr eaLnBrk="1">
              <a:lnSpc>
                <a:spcPct val="93000"/>
              </a:lnSpc>
              <a:buClr>
                <a:srgbClr val="000000"/>
              </a:buClr>
              <a:buSzPct val="100000"/>
              <a:buFont typeface="Times New Roman" panose="02020603050405020304" pitchFamily="18" charset="0"/>
              <a:buNone/>
            </a:pPr>
            <a:r>
              <a:rPr lang="fr-FR" altLang="fr-FR" dirty="0">
                <a:solidFill>
                  <a:srgbClr val="7030A0"/>
                </a:solidFill>
                <a:ea typeface="Arial Unicode MS" panose="020B0604020202020204" pitchFamily="34" charset="-128"/>
                <a:cs typeface="Arial Unicode MS" panose="020B0604020202020204" pitchFamily="34" charset="-128"/>
              </a:rPr>
              <a:t>                               MySQL</a:t>
            </a:r>
          </a:p>
          <a:p>
            <a:pPr eaLnBrk="1">
              <a:lnSpc>
                <a:spcPct val="93000"/>
              </a:lnSpc>
              <a:buClr>
                <a:srgbClr val="000000"/>
              </a:buClr>
              <a:buSzPct val="100000"/>
              <a:buFont typeface="Times New Roman" panose="02020603050405020304" pitchFamily="18" charset="0"/>
              <a:buNone/>
            </a:pPr>
            <a:r>
              <a:rPr lang="fr-FR" altLang="fr-FR" dirty="0">
                <a:solidFill>
                  <a:srgbClr val="7030A0"/>
                </a:solidFill>
                <a:ea typeface="Arial Unicode MS" panose="020B0604020202020204" pitchFamily="34" charset="-128"/>
                <a:cs typeface="Arial Unicode MS" panose="020B0604020202020204" pitchFamily="34" charset="-128"/>
              </a:rPr>
              <a:t>                               </a:t>
            </a:r>
          </a:p>
          <a:p>
            <a:pPr eaLnBrk="1">
              <a:lnSpc>
                <a:spcPct val="93000"/>
              </a:lnSpc>
              <a:buClr>
                <a:srgbClr val="000000"/>
              </a:buClr>
              <a:buSzPct val="100000"/>
              <a:buFont typeface="Times New Roman" panose="02020603050405020304" pitchFamily="18" charset="0"/>
              <a:buNone/>
            </a:pPr>
            <a:r>
              <a:rPr lang="fr-FR" altLang="fr-FR" dirty="0">
                <a:ea typeface="Arial Unicode MS" panose="020B0604020202020204" pitchFamily="34" charset="-128"/>
                <a:cs typeface="Arial Unicode MS" panose="020B0604020202020204" pitchFamily="34" charset="-128"/>
              </a:rPr>
              <a:t>                </a:t>
            </a:r>
            <a:endParaRPr lang="fr-FR" altLang="fr-FR" dirty="0">
              <a:solidFill>
                <a:srgbClr val="FF0000"/>
              </a:solidFill>
              <a:ea typeface="Arial Unicode MS" panose="020B0604020202020204" pitchFamily="34" charset="-128"/>
              <a:cs typeface="Arial Unicode MS" panose="020B0604020202020204" pitchFamily="34" charset="-128"/>
            </a:endParaRPr>
          </a:p>
        </p:txBody>
      </p:sp>
      <p:sp>
        <p:nvSpPr>
          <p:cNvPr id="7" name="Text Box 5">
            <a:extLst>
              <a:ext uri="{FF2B5EF4-FFF2-40B4-BE49-F238E27FC236}">
                <a16:creationId xmlns:a16="http://schemas.microsoft.com/office/drawing/2014/main" id="{2FBD571C-CF45-45A8-8E10-B58AC3AFB2F9}"/>
              </a:ext>
            </a:extLst>
          </p:cNvPr>
          <p:cNvSpPr txBox="1">
            <a:spLocks noChangeArrowheads="1"/>
          </p:cNvSpPr>
          <p:nvPr/>
        </p:nvSpPr>
        <p:spPr bwMode="auto">
          <a:xfrm>
            <a:off x="1039813" y="3606451"/>
            <a:ext cx="6962775"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0876" rIns="90000" bIns="45000"/>
          <a:lstStyle>
            <a:lvl1pPr>
              <a:spcBef>
                <a:spcPct val="20000"/>
              </a:spcBef>
              <a:buClr>
                <a:srgbClr val="0BD0D9"/>
              </a:buClr>
              <a:buSzPct val="95000"/>
              <a:buFont typeface="Wingdings 2" panose="05020102010507070707" pitchFamily="18" charset="2"/>
              <a:buChar char=""/>
              <a:tabLst>
                <a:tab pos="723900" algn="l"/>
                <a:tab pos="1447800" algn="l"/>
                <a:tab pos="2171700" algn="l"/>
                <a:tab pos="2895600" algn="l"/>
                <a:tab pos="3619500" algn="l"/>
                <a:tab pos="4343400" algn="l"/>
                <a:tab pos="5067300" algn="l"/>
                <a:tab pos="5791200" algn="l"/>
                <a:tab pos="6515100" algn="l"/>
              </a:tabLst>
              <a:defRPr sz="2900">
                <a:solidFill>
                  <a:schemeClr val="tx1"/>
                </a:solidFill>
                <a:latin typeface="Constantia" panose="02030602050306030303" pitchFamily="18" charset="0"/>
              </a:defRPr>
            </a:lvl1pPr>
            <a:lvl2pPr marL="704850" indent="-271463">
              <a:spcBef>
                <a:spcPct val="20000"/>
              </a:spcBef>
              <a:buClr>
                <a:schemeClr val="accent1"/>
              </a:buClr>
              <a:buSzPct val="85000"/>
              <a:buFont typeface="Wingdings 2" panose="05020102010507070707" pitchFamily="18" charset="2"/>
              <a:buChar char=""/>
              <a:tabLst>
                <a:tab pos="723900" algn="l"/>
                <a:tab pos="1447800" algn="l"/>
                <a:tab pos="2171700" algn="l"/>
                <a:tab pos="2895600" algn="l"/>
                <a:tab pos="3619500" algn="l"/>
                <a:tab pos="4343400" algn="l"/>
                <a:tab pos="5067300" algn="l"/>
                <a:tab pos="5791200" algn="l"/>
                <a:tab pos="6515100" algn="l"/>
              </a:tabLst>
              <a:defRPr sz="2600">
                <a:solidFill>
                  <a:schemeClr val="tx1"/>
                </a:solidFill>
                <a:latin typeface="Constantia" panose="02030602050306030303" pitchFamily="18" charset="0"/>
              </a:defRPr>
            </a:lvl2pPr>
            <a:lvl3pPr marL="1006475" indent="-271463">
              <a:spcBef>
                <a:spcPct val="20000"/>
              </a:spcBef>
              <a:buClr>
                <a:schemeClr val="accent2"/>
              </a:buClr>
              <a:buSzPct val="70000"/>
              <a:buFont typeface="Wingdings 2" panose="05020102010507070707" pitchFamily="18" charset="2"/>
              <a:buChar char=""/>
              <a:tabLst>
                <a:tab pos="723900" algn="l"/>
                <a:tab pos="1447800" algn="l"/>
                <a:tab pos="2171700" algn="l"/>
                <a:tab pos="2895600" algn="l"/>
                <a:tab pos="3619500" algn="l"/>
                <a:tab pos="4343400" algn="l"/>
                <a:tab pos="5067300" algn="l"/>
                <a:tab pos="5791200" algn="l"/>
                <a:tab pos="6515100" algn="l"/>
              </a:tabLst>
              <a:defRPr sz="2300">
                <a:solidFill>
                  <a:schemeClr val="tx1"/>
                </a:solidFill>
                <a:latin typeface="Constantia" panose="02030602050306030303" pitchFamily="18" charset="0"/>
              </a:defRPr>
            </a:lvl3pPr>
            <a:lvl4pPr marL="1309688" indent="-231775">
              <a:spcBef>
                <a:spcPct val="20000"/>
              </a:spcBef>
              <a:buClr>
                <a:srgbClr val="0BD0D9"/>
              </a:buClr>
              <a:buSzPct val="65000"/>
              <a:buFont typeface="Wingdings 2" panose="05020102010507070707" pitchFamily="18" charset="2"/>
              <a:buChar char=""/>
              <a:tabLst>
                <a:tab pos="723900" algn="l"/>
                <a:tab pos="1447800" algn="l"/>
                <a:tab pos="2171700" algn="l"/>
                <a:tab pos="2895600" algn="l"/>
                <a:tab pos="3619500" algn="l"/>
                <a:tab pos="4343400" algn="l"/>
                <a:tab pos="5067300" algn="l"/>
                <a:tab pos="5791200" algn="l"/>
                <a:tab pos="6515100" algn="l"/>
              </a:tabLst>
              <a:defRPr sz="2200">
                <a:solidFill>
                  <a:schemeClr val="tx1"/>
                </a:solidFill>
                <a:latin typeface="Constantia" panose="02030602050306030303" pitchFamily="18" charset="0"/>
              </a:defRPr>
            </a:lvl4pPr>
            <a:lvl5pPr marL="1611313" indent="-231775">
              <a:spcBef>
                <a:spcPct val="20000"/>
              </a:spcBef>
              <a:buClr>
                <a:srgbClr val="10CF9B"/>
              </a:buClr>
              <a:buSzPct val="65000"/>
              <a:buFont typeface="Wingdings 2" panose="05020102010507070707" pitchFamily="18" charset="2"/>
              <a:buChar char=""/>
              <a:tabLst>
                <a:tab pos="723900" algn="l"/>
                <a:tab pos="1447800" algn="l"/>
                <a:tab pos="2171700" algn="l"/>
                <a:tab pos="2895600" algn="l"/>
                <a:tab pos="3619500" algn="l"/>
                <a:tab pos="4343400" algn="l"/>
                <a:tab pos="5067300" algn="l"/>
                <a:tab pos="5791200" algn="l"/>
                <a:tab pos="6515100" algn="l"/>
              </a:tabLst>
              <a:defRPr sz="2200">
                <a:solidFill>
                  <a:schemeClr val="tx1"/>
                </a:solidFill>
                <a:latin typeface="Constantia" panose="02030602050306030303" pitchFamily="18" charset="0"/>
              </a:defRPr>
            </a:lvl5pPr>
            <a:lvl6pPr marL="2068513" indent="-231775" defTabSz="457200" eaLnBrk="0" fontAlgn="base" hangingPunct="0">
              <a:spcBef>
                <a:spcPct val="20000"/>
              </a:spcBef>
              <a:spcAft>
                <a:spcPct val="0"/>
              </a:spcAft>
              <a:buClr>
                <a:srgbClr val="10CF9B"/>
              </a:buClr>
              <a:buSzPct val="65000"/>
              <a:buFont typeface="Wingdings 2" panose="05020102010507070707" pitchFamily="18" charset="2"/>
              <a:buChar char=""/>
              <a:tabLst>
                <a:tab pos="723900" algn="l"/>
                <a:tab pos="1447800" algn="l"/>
                <a:tab pos="2171700" algn="l"/>
                <a:tab pos="2895600" algn="l"/>
                <a:tab pos="3619500" algn="l"/>
                <a:tab pos="4343400" algn="l"/>
                <a:tab pos="5067300" algn="l"/>
                <a:tab pos="5791200" algn="l"/>
                <a:tab pos="6515100" algn="l"/>
              </a:tabLst>
              <a:defRPr sz="2200">
                <a:solidFill>
                  <a:schemeClr val="tx1"/>
                </a:solidFill>
                <a:latin typeface="Constantia" panose="02030602050306030303" pitchFamily="18" charset="0"/>
              </a:defRPr>
            </a:lvl6pPr>
            <a:lvl7pPr marL="2525713" indent="-231775" defTabSz="457200" eaLnBrk="0" fontAlgn="base" hangingPunct="0">
              <a:spcBef>
                <a:spcPct val="20000"/>
              </a:spcBef>
              <a:spcAft>
                <a:spcPct val="0"/>
              </a:spcAft>
              <a:buClr>
                <a:srgbClr val="10CF9B"/>
              </a:buClr>
              <a:buSzPct val="65000"/>
              <a:buFont typeface="Wingdings 2" panose="05020102010507070707" pitchFamily="18" charset="2"/>
              <a:buChar char=""/>
              <a:tabLst>
                <a:tab pos="723900" algn="l"/>
                <a:tab pos="1447800" algn="l"/>
                <a:tab pos="2171700" algn="l"/>
                <a:tab pos="2895600" algn="l"/>
                <a:tab pos="3619500" algn="l"/>
                <a:tab pos="4343400" algn="l"/>
                <a:tab pos="5067300" algn="l"/>
                <a:tab pos="5791200" algn="l"/>
                <a:tab pos="6515100" algn="l"/>
              </a:tabLst>
              <a:defRPr sz="2200">
                <a:solidFill>
                  <a:schemeClr val="tx1"/>
                </a:solidFill>
                <a:latin typeface="Constantia" panose="02030602050306030303" pitchFamily="18" charset="0"/>
              </a:defRPr>
            </a:lvl7pPr>
            <a:lvl8pPr marL="2982913" indent="-231775" defTabSz="457200" eaLnBrk="0" fontAlgn="base" hangingPunct="0">
              <a:spcBef>
                <a:spcPct val="20000"/>
              </a:spcBef>
              <a:spcAft>
                <a:spcPct val="0"/>
              </a:spcAft>
              <a:buClr>
                <a:srgbClr val="10CF9B"/>
              </a:buClr>
              <a:buSzPct val="65000"/>
              <a:buFont typeface="Wingdings 2" panose="05020102010507070707" pitchFamily="18" charset="2"/>
              <a:buChar char=""/>
              <a:tabLst>
                <a:tab pos="723900" algn="l"/>
                <a:tab pos="1447800" algn="l"/>
                <a:tab pos="2171700" algn="l"/>
                <a:tab pos="2895600" algn="l"/>
                <a:tab pos="3619500" algn="l"/>
                <a:tab pos="4343400" algn="l"/>
                <a:tab pos="5067300" algn="l"/>
                <a:tab pos="5791200" algn="l"/>
                <a:tab pos="6515100" algn="l"/>
              </a:tabLst>
              <a:defRPr sz="2200">
                <a:solidFill>
                  <a:schemeClr val="tx1"/>
                </a:solidFill>
                <a:latin typeface="Constantia" panose="02030602050306030303" pitchFamily="18" charset="0"/>
              </a:defRPr>
            </a:lvl8pPr>
            <a:lvl9pPr marL="3440113" indent="-231775" defTabSz="457200" eaLnBrk="0" fontAlgn="base" hangingPunct="0">
              <a:spcBef>
                <a:spcPct val="20000"/>
              </a:spcBef>
              <a:spcAft>
                <a:spcPct val="0"/>
              </a:spcAft>
              <a:buClr>
                <a:srgbClr val="10CF9B"/>
              </a:buClr>
              <a:buSzPct val="65000"/>
              <a:buFont typeface="Wingdings 2" panose="05020102010507070707" pitchFamily="18" charset="2"/>
              <a:buChar char=""/>
              <a:tabLst>
                <a:tab pos="723900" algn="l"/>
                <a:tab pos="1447800" algn="l"/>
                <a:tab pos="2171700" algn="l"/>
                <a:tab pos="2895600" algn="l"/>
                <a:tab pos="3619500" algn="l"/>
                <a:tab pos="4343400" algn="l"/>
                <a:tab pos="5067300" algn="l"/>
                <a:tab pos="5791200" algn="l"/>
                <a:tab pos="6515100" algn="l"/>
              </a:tabLst>
              <a:defRPr sz="2200">
                <a:solidFill>
                  <a:schemeClr val="tx1"/>
                </a:solidFill>
                <a:latin typeface="Constantia" panose="02030602050306030303" pitchFamily="18" charset="0"/>
              </a:defRPr>
            </a:lvl9pPr>
          </a:lstStyle>
          <a:p>
            <a:pPr eaLnBrk="1">
              <a:lnSpc>
                <a:spcPct val="93000"/>
              </a:lnSpc>
              <a:spcBef>
                <a:spcPts val="1200"/>
              </a:spcBef>
              <a:spcAft>
                <a:spcPts val="1000"/>
              </a:spcAft>
              <a:buClr>
                <a:srgbClr val="000000"/>
              </a:buClr>
              <a:buSzPct val="100000"/>
              <a:buFont typeface="Times New Roman" panose="02020603050405020304" pitchFamily="18" charset="0"/>
              <a:buNone/>
            </a:pPr>
            <a:r>
              <a:rPr lang="en-US" altLang="fr-FR" sz="2800" dirty="0">
                <a:solidFill>
                  <a:srgbClr val="0070C0"/>
                </a:solidFill>
                <a:latin typeface="Cooper Black" panose="0208090404030B020404" pitchFamily="18" charset="0"/>
                <a:ea typeface="Arial Unicode MS" panose="020B0604020202020204" pitchFamily="34" charset="-128"/>
              </a:rPr>
              <a:t>Partie 4 : la réalisation </a:t>
            </a:r>
          </a:p>
        </p:txBody>
      </p:sp>
      <p:sp>
        <p:nvSpPr>
          <p:cNvPr id="8" name="ZoneTexte 7">
            <a:extLst>
              <a:ext uri="{FF2B5EF4-FFF2-40B4-BE49-F238E27FC236}">
                <a16:creationId xmlns:a16="http://schemas.microsoft.com/office/drawing/2014/main" id="{BE41D4F6-F56C-485A-8EFD-4CFF2567F54B}"/>
              </a:ext>
            </a:extLst>
          </p:cNvPr>
          <p:cNvSpPr txBox="1">
            <a:spLocks noChangeArrowheads="1"/>
          </p:cNvSpPr>
          <p:nvPr/>
        </p:nvSpPr>
        <p:spPr bwMode="auto">
          <a:xfrm>
            <a:off x="1051683" y="4208113"/>
            <a:ext cx="30003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fr-FR" altLang="fr-FR" sz="2800" dirty="0">
                <a:solidFill>
                  <a:srgbClr val="0070C0"/>
                </a:solidFill>
                <a:latin typeface="Cooper Black" panose="0208090404030B020404" pitchFamily="18" charset="0"/>
                <a:ea typeface="Arial Unicode MS" panose="020B0604020202020204" pitchFamily="34" charset="-128"/>
                <a:cs typeface="Arial Unicode MS" panose="020B0604020202020204" pitchFamily="34" charset="-128"/>
              </a:rPr>
              <a:t>Conclusion</a:t>
            </a:r>
          </a:p>
        </p:txBody>
      </p:sp>
      <p:pic>
        <p:nvPicPr>
          <p:cNvPr id="9" name="Image 8">
            <a:extLst>
              <a:ext uri="{FF2B5EF4-FFF2-40B4-BE49-F238E27FC236}">
                <a16:creationId xmlns:a16="http://schemas.microsoft.com/office/drawing/2014/main" id="{7E877B50-D6A1-43C0-B2B5-F75A4C7402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pic>
        <p:nvPicPr>
          <p:cNvPr id="2" name="Audio 1">
            <a:hlinkClick r:id="" action="ppaction://media"/>
            <a:extLst>
              <a:ext uri="{FF2B5EF4-FFF2-40B4-BE49-F238E27FC236}">
                <a16:creationId xmlns:a16="http://schemas.microsoft.com/office/drawing/2014/main" id="{DD152598-490D-4237-B845-04EBB22C5C1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
        <p:nvSpPr>
          <p:cNvPr id="10" name="ZoneTexte 9">
            <a:extLst>
              <a:ext uri="{FF2B5EF4-FFF2-40B4-BE49-F238E27FC236}">
                <a16:creationId xmlns:a16="http://schemas.microsoft.com/office/drawing/2014/main" id="{881B51E0-E170-4D40-B6BC-86AC41B7732E}"/>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custDataLst>
      <p:tags r:id="rId1"/>
    </p:custDataLst>
    <p:extLst>
      <p:ext uri="{BB962C8B-B14F-4D97-AF65-F5344CB8AC3E}">
        <p14:creationId xmlns:p14="http://schemas.microsoft.com/office/powerpoint/2010/main" val="2076692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eelOff"/>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5"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a:extLst>
              <a:ext uri="{FF2B5EF4-FFF2-40B4-BE49-F238E27FC236}">
                <a16:creationId xmlns:a16="http://schemas.microsoft.com/office/drawing/2014/main" id="{AE648770-E4C3-47D5-B965-278644E1D7D1}"/>
              </a:ext>
            </a:extLst>
          </p:cNvPr>
          <p:cNvSpPr>
            <a:spLocks noChangeArrowheads="1"/>
          </p:cNvSpPr>
          <p:nvPr/>
        </p:nvSpPr>
        <p:spPr bwMode="auto">
          <a:xfrm>
            <a:off x="1928275" y="2779713"/>
            <a:ext cx="80010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fr-FR" altLang="fr-FR" sz="4800" dirty="0">
                <a:solidFill>
                  <a:srgbClr val="0070C0"/>
                </a:solidFill>
                <a:latin typeface="Cooper Black" panose="0208090404030B020404" pitchFamily="18" charset="0"/>
                <a:ea typeface="Arial Unicode MS" panose="020B0604020202020204" pitchFamily="34" charset="-128"/>
                <a:cs typeface="Arial Unicode MS" panose="020B0604020202020204" pitchFamily="34" charset="-128"/>
              </a:rPr>
              <a:t>                   Partie 2  </a:t>
            </a:r>
          </a:p>
          <a:p>
            <a:pPr eaLnBrk="1">
              <a:lnSpc>
                <a:spcPct val="93000"/>
              </a:lnSpc>
              <a:buClr>
                <a:srgbClr val="000000"/>
              </a:buClr>
              <a:buSzPct val="100000"/>
              <a:buFont typeface="Times New Roman" panose="02020603050405020304" pitchFamily="18" charset="0"/>
              <a:buNone/>
            </a:pPr>
            <a:r>
              <a:rPr lang="fr-FR" altLang="fr-FR" sz="4800" dirty="0">
                <a:solidFill>
                  <a:srgbClr val="0070C0"/>
                </a:solidFill>
                <a:latin typeface="Cooper Black" panose="0208090404030B020404" pitchFamily="18" charset="0"/>
                <a:ea typeface="Arial Unicode MS" panose="020B0604020202020204" pitchFamily="34" charset="-128"/>
                <a:cs typeface="Arial Unicode MS" panose="020B0604020202020204" pitchFamily="34" charset="-128"/>
              </a:rPr>
              <a:t>conception d’application</a:t>
            </a:r>
          </a:p>
        </p:txBody>
      </p:sp>
      <p:pic>
        <p:nvPicPr>
          <p:cNvPr id="6" name="Image 5">
            <a:extLst>
              <a:ext uri="{FF2B5EF4-FFF2-40B4-BE49-F238E27FC236}">
                <a16:creationId xmlns:a16="http://schemas.microsoft.com/office/drawing/2014/main" id="{F63F2192-4EC3-46E4-B7A0-29B34C760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7" name="ZoneTexte 6">
            <a:extLst>
              <a:ext uri="{FF2B5EF4-FFF2-40B4-BE49-F238E27FC236}">
                <a16:creationId xmlns:a16="http://schemas.microsoft.com/office/drawing/2014/main" id="{C1A0BE3B-62A5-4D12-BAA1-655503F82B5B}"/>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659990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ageCurlDoubl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7F9B5FE-A304-468E-9792-B93F7F790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6" name="Rectangle 10">
            <a:extLst>
              <a:ext uri="{FF2B5EF4-FFF2-40B4-BE49-F238E27FC236}">
                <a16:creationId xmlns:a16="http://schemas.microsoft.com/office/drawing/2014/main" id="{1058DFCE-CBAC-4BE0-AB98-7C89C0A43900}"/>
              </a:ext>
            </a:extLst>
          </p:cNvPr>
          <p:cNvSpPr>
            <a:spLocks noChangeArrowheads="1"/>
          </p:cNvSpPr>
          <p:nvPr/>
        </p:nvSpPr>
        <p:spPr bwMode="auto">
          <a:xfrm>
            <a:off x="2431414" y="708025"/>
            <a:ext cx="785812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fr-FR" altLang="fr-FR" sz="4000" dirty="0">
                <a:solidFill>
                  <a:srgbClr val="FF0000"/>
                </a:solidFill>
                <a:latin typeface="Arial Black" panose="020B0A04020102020204" pitchFamily="34" charset="0"/>
                <a:ea typeface="Arial Unicode MS" panose="020B0604020202020204" pitchFamily="34" charset="-128"/>
                <a:cs typeface="Aharoni" panose="02010803020104030203" pitchFamily="2" charset="-79"/>
              </a:rPr>
              <a:t>Langage d’analyse UML</a:t>
            </a:r>
          </a:p>
        </p:txBody>
      </p:sp>
      <p:sp>
        <p:nvSpPr>
          <p:cNvPr id="7" name="ZoneTexte 13">
            <a:extLst>
              <a:ext uri="{FF2B5EF4-FFF2-40B4-BE49-F238E27FC236}">
                <a16:creationId xmlns:a16="http://schemas.microsoft.com/office/drawing/2014/main" id="{B8C42485-20A0-4DCB-8670-0E59E0A5560F}"/>
              </a:ext>
            </a:extLst>
          </p:cNvPr>
          <p:cNvSpPr txBox="1">
            <a:spLocks noChangeArrowheads="1"/>
          </p:cNvSpPr>
          <p:nvPr/>
        </p:nvSpPr>
        <p:spPr bwMode="auto">
          <a:xfrm>
            <a:off x="1487781" y="1851025"/>
            <a:ext cx="8358187"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a:lnSpc>
                <a:spcPct val="93000"/>
              </a:lnSpc>
              <a:buClr>
                <a:srgbClr val="000000"/>
              </a:buClr>
              <a:buSzPct val="100000"/>
              <a:buFont typeface="Times New Roman" panose="02020603050405020304" pitchFamily="18" charset="0"/>
              <a:buNone/>
            </a:pPr>
            <a:r>
              <a:rPr lang="fr-FR" altLang="fr-FR" sz="2000" i="1" dirty="0">
                <a:latin typeface="Arial Black" panose="020B0A04020102020204" pitchFamily="34" charset="0"/>
                <a:ea typeface="Arial Unicode MS" panose="020B0604020202020204" pitchFamily="34" charset="-128"/>
                <a:cs typeface="Arial Unicode MS" panose="020B0604020202020204" pitchFamily="34" charset="-128"/>
              </a:rPr>
              <a:t>                                                                    c’est un Langage d'analyse et de conception orienté objet , Il est utilisé pour spécifier, visualiser, modifier et construire les documents nécessaires au bon développement d'un logiciel orienté objet. UML offre un standard de modélisation, pour représenter l'architecture logicielle.</a:t>
            </a:r>
          </a:p>
          <a:p>
            <a:pPr algn="just" eaLnBrk="1">
              <a:lnSpc>
                <a:spcPct val="93000"/>
              </a:lnSpc>
              <a:buClr>
                <a:srgbClr val="000000"/>
              </a:buClr>
              <a:buSzPct val="100000"/>
              <a:buFont typeface="Times New Roman" panose="02020603050405020304" pitchFamily="18" charset="0"/>
              <a:buNone/>
            </a:pPr>
            <a:endParaRPr lang="fr-FR" altLang="fr-FR" sz="2000" i="1" dirty="0">
              <a:latin typeface="Arial Black" panose="020B0A04020102020204" pitchFamily="34" charset="0"/>
              <a:ea typeface="Arial Unicode MS" panose="020B0604020202020204" pitchFamily="34" charset="-128"/>
              <a:cs typeface="Arial Unicode MS" panose="020B0604020202020204" pitchFamily="34" charset="-128"/>
            </a:endParaRPr>
          </a:p>
          <a:p>
            <a:pPr eaLnBrk="1">
              <a:lnSpc>
                <a:spcPct val="93000"/>
              </a:lnSpc>
              <a:buClr>
                <a:srgbClr val="000000"/>
              </a:buClr>
              <a:buSzPct val="100000"/>
              <a:buFont typeface="Times New Roman" panose="02020603050405020304" pitchFamily="18" charset="0"/>
              <a:buNone/>
            </a:pPr>
            <a:endParaRPr lang="fr-FR" altLang="fr-FR" dirty="0">
              <a:ea typeface="Arial Unicode MS" panose="020B0604020202020204" pitchFamily="34" charset="-128"/>
              <a:cs typeface="Arial Unicode MS" panose="020B0604020202020204" pitchFamily="34" charset="-128"/>
            </a:endParaRPr>
          </a:p>
          <a:p>
            <a:pPr eaLnBrk="1">
              <a:lnSpc>
                <a:spcPct val="93000"/>
              </a:lnSpc>
              <a:buClr>
                <a:srgbClr val="000000"/>
              </a:buClr>
              <a:buSzPct val="100000"/>
              <a:buFont typeface="Times New Roman" panose="02020603050405020304" pitchFamily="18" charset="0"/>
              <a:buNone/>
            </a:pPr>
            <a:r>
              <a:rPr lang="fr-FR" altLang="fr-FR" b="1" dirty="0">
                <a:ea typeface="Arial Unicode MS" panose="020B0604020202020204" pitchFamily="34" charset="-128"/>
                <a:cs typeface="Arial Unicode MS" panose="020B0604020202020204" pitchFamily="34" charset="-128"/>
              </a:rPr>
              <a:t>Les différents diagrammes  du UML:</a:t>
            </a:r>
            <a:endParaRPr lang="fr-FR" altLang="fr-FR" dirty="0">
              <a:ea typeface="Arial Unicode MS" panose="020B0604020202020204" pitchFamily="34" charset="-128"/>
              <a:cs typeface="Arial Unicode MS" panose="020B0604020202020204" pitchFamily="34" charset="-128"/>
            </a:endParaRPr>
          </a:p>
        </p:txBody>
      </p:sp>
      <p:sp>
        <p:nvSpPr>
          <p:cNvPr id="8" name="ZoneTexte 13">
            <a:extLst>
              <a:ext uri="{FF2B5EF4-FFF2-40B4-BE49-F238E27FC236}">
                <a16:creationId xmlns:a16="http://schemas.microsoft.com/office/drawing/2014/main" id="{3F8D5ED7-9D5E-4D7A-8765-D0C01AD083AA}"/>
              </a:ext>
            </a:extLst>
          </p:cNvPr>
          <p:cNvSpPr txBox="1">
            <a:spLocks noChangeArrowheads="1"/>
          </p:cNvSpPr>
          <p:nvPr/>
        </p:nvSpPr>
        <p:spPr bwMode="auto">
          <a:xfrm>
            <a:off x="2069375" y="1850659"/>
            <a:ext cx="5386510" cy="378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a:lnSpc>
                <a:spcPct val="93000"/>
              </a:lnSpc>
              <a:buClr>
                <a:srgbClr val="000000"/>
              </a:buClr>
              <a:buSzPct val="100000"/>
              <a:buFont typeface="Times New Roman" panose="02020603050405020304" pitchFamily="18" charset="0"/>
              <a:buNone/>
            </a:pPr>
            <a:r>
              <a:rPr lang="fr-FR" altLang="fr-FR" sz="2000" i="1" dirty="0">
                <a:latin typeface="Arial Black" panose="020B0A04020102020204" pitchFamily="34" charset="0"/>
                <a:ea typeface="Arial Unicode MS" panose="020B0604020202020204" pitchFamily="34" charset="-128"/>
                <a:cs typeface="Arial Unicode MS" panose="020B0604020202020204" pitchFamily="34" charset="-128"/>
              </a:rPr>
              <a:t>   UML : (</a:t>
            </a:r>
            <a:r>
              <a:rPr lang="fr-FR" altLang="fr-FR" sz="2000" i="1" dirty="0">
                <a:solidFill>
                  <a:srgbClr val="FF0000"/>
                </a:solidFill>
                <a:latin typeface="Arial Black" panose="020B0A04020102020204" pitchFamily="34" charset="0"/>
                <a:ea typeface="Arial Unicode MS" panose="020B0604020202020204" pitchFamily="34" charset="-128"/>
                <a:cs typeface="Arial Unicode MS" panose="020B0604020202020204" pitchFamily="34" charset="-128"/>
              </a:rPr>
              <a:t>U</a:t>
            </a:r>
            <a:r>
              <a:rPr lang="fr-FR" altLang="fr-FR" sz="2000" i="1" dirty="0">
                <a:latin typeface="Arial Black" panose="020B0A04020102020204" pitchFamily="34" charset="0"/>
                <a:ea typeface="Arial Unicode MS" panose="020B0604020202020204" pitchFamily="34" charset="-128"/>
                <a:cs typeface="Arial Unicode MS" panose="020B0604020202020204" pitchFamily="34" charset="-128"/>
              </a:rPr>
              <a:t>nified </a:t>
            </a:r>
            <a:r>
              <a:rPr lang="fr-FR" altLang="fr-FR" sz="2000" i="1" dirty="0">
                <a:solidFill>
                  <a:srgbClr val="FF0000"/>
                </a:solidFill>
                <a:latin typeface="Arial Black" panose="020B0A04020102020204" pitchFamily="34" charset="0"/>
                <a:ea typeface="Arial Unicode MS" panose="020B0604020202020204" pitchFamily="34" charset="-128"/>
                <a:cs typeface="Arial Unicode MS" panose="020B0604020202020204" pitchFamily="34" charset="-128"/>
              </a:rPr>
              <a:t>M</a:t>
            </a:r>
            <a:r>
              <a:rPr lang="fr-FR" altLang="fr-FR" sz="2000" i="1" dirty="0">
                <a:latin typeface="Arial Black" panose="020B0A04020102020204" pitchFamily="34" charset="0"/>
                <a:ea typeface="Arial Unicode MS" panose="020B0604020202020204" pitchFamily="34" charset="-128"/>
                <a:cs typeface="Arial Unicode MS" panose="020B0604020202020204" pitchFamily="34" charset="-128"/>
              </a:rPr>
              <a:t>odeling </a:t>
            </a:r>
            <a:r>
              <a:rPr lang="fr-FR" altLang="fr-FR" sz="2000" i="1" dirty="0">
                <a:solidFill>
                  <a:srgbClr val="FF0000"/>
                </a:solidFill>
                <a:latin typeface="Arial Black" panose="020B0A04020102020204" pitchFamily="34" charset="0"/>
                <a:ea typeface="Arial Unicode MS" panose="020B0604020202020204" pitchFamily="34" charset="-128"/>
                <a:cs typeface="Arial Unicode MS" panose="020B0604020202020204" pitchFamily="34" charset="-128"/>
              </a:rPr>
              <a:t>L</a:t>
            </a:r>
            <a:r>
              <a:rPr lang="fr-FR" altLang="fr-FR" sz="2000" i="1" dirty="0">
                <a:latin typeface="Arial Black" panose="020B0A04020102020204" pitchFamily="34" charset="0"/>
                <a:ea typeface="Arial Unicode MS" panose="020B0604020202020204" pitchFamily="34" charset="-128"/>
                <a:cs typeface="Arial Unicode MS" panose="020B0604020202020204" pitchFamily="34" charset="-128"/>
              </a:rPr>
              <a:t>anguage)</a:t>
            </a:r>
            <a:endParaRPr lang="fr-FR" altLang="fr-FR" dirty="0">
              <a:ea typeface="Arial Unicode MS" panose="020B0604020202020204" pitchFamily="34" charset="-128"/>
              <a:cs typeface="Arial Unicode MS" panose="020B0604020202020204" pitchFamily="34" charset="-128"/>
            </a:endParaRPr>
          </a:p>
        </p:txBody>
      </p:sp>
      <p:sp>
        <p:nvSpPr>
          <p:cNvPr id="9" name="ZoneTexte 8">
            <a:extLst>
              <a:ext uri="{FF2B5EF4-FFF2-40B4-BE49-F238E27FC236}">
                <a16:creationId xmlns:a16="http://schemas.microsoft.com/office/drawing/2014/main" id="{9DA696CB-286A-4FC8-BEF5-FD4EAD3E31B7}"/>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1216474569"/>
      </p:ext>
    </p:extLst>
  </p:cSld>
  <p:clrMapOvr>
    <a:masterClrMapping/>
  </p:clrMapOvr>
  <mc:AlternateContent xmlns:mc="http://schemas.openxmlformats.org/markup-compatibility/2006" xmlns:p14="http://schemas.microsoft.com/office/powerpoint/2010/main">
    <mc:Choice Requires="p14">
      <p:transition spd="slow" p14:dur="1250" advTm="2000">
        <p14:switch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739CB799-6CE7-4EF4-934F-A07770F72315}"/>
              </a:ext>
            </a:extLst>
          </p:cNvPr>
          <p:cNvSpPr>
            <a:spLocks noChangeArrowheads="1"/>
          </p:cNvSpPr>
          <p:nvPr/>
        </p:nvSpPr>
        <p:spPr bwMode="auto">
          <a:xfrm>
            <a:off x="3811365" y="198292"/>
            <a:ext cx="4263488"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fr-FR" altLang="fr-FR" sz="2800" dirty="0">
                <a:solidFill>
                  <a:srgbClr val="00B050"/>
                </a:solidFill>
                <a:latin typeface="Aharoni" panose="02010803020104030203" pitchFamily="2" charset="-79"/>
                <a:ea typeface="Arial Unicode MS" panose="020B0604020202020204" pitchFamily="34" charset="-128"/>
                <a:cs typeface="Aharoni" panose="02010803020104030203" pitchFamily="2" charset="-79"/>
              </a:rPr>
              <a:t>Diagramme de contexte</a:t>
            </a:r>
          </a:p>
        </p:txBody>
      </p:sp>
      <p:pic>
        <p:nvPicPr>
          <p:cNvPr id="5" name="Image 4">
            <a:extLst>
              <a:ext uri="{FF2B5EF4-FFF2-40B4-BE49-F238E27FC236}">
                <a16:creationId xmlns:a16="http://schemas.microsoft.com/office/drawing/2014/main" id="{1A40D4BC-4E1A-4150-8365-BA2583728F2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79341" y="1059571"/>
            <a:ext cx="9833317" cy="4342424"/>
          </a:xfrm>
          <a:prstGeom prst="rect">
            <a:avLst/>
          </a:prstGeom>
          <a:noFill/>
          <a:ln>
            <a:noFill/>
          </a:ln>
        </p:spPr>
      </p:pic>
      <p:pic>
        <p:nvPicPr>
          <p:cNvPr id="6" name="Image 5">
            <a:extLst>
              <a:ext uri="{FF2B5EF4-FFF2-40B4-BE49-F238E27FC236}">
                <a16:creationId xmlns:a16="http://schemas.microsoft.com/office/drawing/2014/main" id="{75C22831-7414-4976-ADA8-158FF8D10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7" name="ZoneTexte 6">
            <a:extLst>
              <a:ext uri="{FF2B5EF4-FFF2-40B4-BE49-F238E27FC236}">
                <a16:creationId xmlns:a16="http://schemas.microsoft.com/office/drawing/2014/main" id="{AB366FE4-6F17-4275-A8F9-D53FA2639066}"/>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2112486237"/>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C22B6529-B205-489E-B187-0DC3E8BCB2E1}"/>
              </a:ext>
            </a:extLst>
          </p:cNvPr>
          <p:cNvSpPr>
            <a:spLocks noChangeArrowheads="1"/>
          </p:cNvSpPr>
          <p:nvPr/>
        </p:nvSpPr>
        <p:spPr bwMode="auto">
          <a:xfrm>
            <a:off x="2826630" y="198292"/>
            <a:ext cx="4263488"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fr-FR" altLang="fr-FR" sz="2800" dirty="0">
                <a:solidFill>
                  <a:srgbClr val="00B050"/>
                </a:solidFill>
                <a:latin typeface="Aharoni" panose="02010803020104030203" pitchFamily="2" charset="-79"/>
                <a:ea typeface="Arial Unicode MS" panose="020B0604020202020204" pitchFamily="34" charset="-128"/>
                <a:cs typeface="Aharoni" panose="02010803020104030203" pitchFamily="2" charset="-79"/>
              </a:rPr>
              <a:t>Diagramme de package</a:t>
            </a:r>
          </a:p>
        </p:txBody>
      </p:sp>
      <p:pic>
        <p:nvPicPr>
          <p:cNvPr id="5" name="Image 4">
            <a:extLst>
              <a:ext uri="{FF2B5EF4-FFF2-40B4-BE49-F238E27FC236}">
                <a16:creationId xmlns:a16="http://schemas.microsoft.com/office/drawing/2014/main" id="{BE84BC69-96A7-48D2-B7A3-0769C1BA17A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31633" y="1284655"/>
            <a:ext cx="9884896" cy="4047000"/>
          </a:xfrm>
          <a:prstGeom prst="rect">
            <a:avLst/>
          </a:prstGeom>
          <a:noFill/>
          <a:ln>
            <a:noFill/>
          </a:ln>
        </p:spPr>
      </p:pic>
      <p:pic>
        <p:nvPicPr>
          <p:cNvPr id="6" name="Image 5">
            <a:extLst>
              <a:ext uri="{FF2B5EF4-FFF2-40B4-BE49-F238E27FC236}">
                <a16:creationId xmlns:a16="http://schemas.microsoft.com/office/drawing/2014/main" id="{E27C286C-5BE9-418A-9FD4-9633331D7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8" name="ZoneTexte 7">
            <a:extLst>
              <a:ext uri="{FF2B5EF4-FFF2-40B4-BE49-F238E27FC236}">
                <a16:creationId xmlns:a16="http://schemas.microsoft.com/office/drawing/2014/main" id="{BB1EA86C-9720-4B5E-B42F-4CCF8066E196}"/>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3318345893"/>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A20237C-701A-4C7F-AD4A-85F68D351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1" y="5843453"/>
            <a:ext cx="2053880" cy="924246"/>
          </a:xfrm>
          <a:prstGeom prst="rect">
            <a:avLst/>
          </a:prstGeom>
        </p:spPr>
      </p:pic>
      <p:sp>
        <p:nvSpPr>
          <p:cNvPr id="6" name="Rectangle 10">
            <a:extLst>
              <a:ext uri="{FF2B5EF4-FFF2-40B4-BE49-F238E27FC236}">
                <a16:creationId xmlns:a16="http://schemas.microsoft.com/office/drawing/2014/main" id="{43477447-C0B2-4D68-9044-AA2295219B43}"/>
              </a:ext>
            </a:extLst>
          </p:cNvPr>
          <p:cNvSpPr>
            <a:spLocks noChangeArrowheads="1"/>
          </p:cNvSpPr>
          <p:nvPr/>
        </p:nvSpPr>
        <p:spPr bwMode="auto">
          <a:xfrm>
            <a:off x="3122050" y="493713"/>
            <a:ext cx="545924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fr-FR" altLang="fr-FR" sz="2800" dirty="0">
                <a:solidFill>
                  <a:srgbClr val="00B050"/>
                </a:solidFill>
                <a:latin typeface="Aharoni" panose="02010803020104030203" pitchFamily="2" charset="-79"/>
                <a:ea typeface="Arial Unicode MS" panose="020B0604020202020204" pitchFamily="34" charset="-128"/>
                <a:cs typeface="Aharoni" panose="02010803020104030203" pitchFamily="2" charset="-79"/>
              </a:rPr>
              <a:t>Diagramme de cas d’utilisation</a:t>
            </a:r>
          </a:p>
        </p:txBody>
      </p:sp>
      <p:pic>
        <p:nvPicPr>
          <p:cNvPr id="7" name="Image 6">
            <a:extLst>
              <a:ext uri="{FF2B5EF4-FFF2-40B4-BE49-F238E27FC236}">
                <a16:creationId xmlns:a16="http://schemas.microsoft.com/office/drawing/2014/main" id="{1003B80A-1F70-4DB9-8BE8-FCD8A0BB678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5194" y="1448973"/>
            <a:ext cx="11141612" cy="3362178"/>
          </a:xfrm>
          <a:prstGeom prst="rect">
            <a:avLst/>
          </a:prstGeom>
          <a:noFill/>
          <a:ln>
            <a:noFill/>
          </a:ln>
        </p:spPr>
      </p:pic>
      <p:sp>
        <p:nvSpPr>
          <p:cNvPr id="8" name="ZoneTexte 7">
            <a:extLst>
              <a:ext uri="{FF2B5EF4-FFF2-40B4-BE49-F238E27FC236}">
                <a16:creationId xmlns:a16="http://schemas.microsoft.com/office/drawing/2014/main" id="{144060B1-0F53-4E5D-AD05-60151124C3B4}"/>
              </a:ext>
            </a:extLst>
          </p:cNvPr>
          <p:cNvSpPr txBox="1"/>
          <p:nvPr/>
        </p:nvSpPr>
        <p:spPr>
          <a:xfrm>
            <a:off x="9073662" y="6579404"/>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442859671"/>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1.2"/>
</p:tagLst>
</file>

<file path=ppt/tags/tag2.xml><?xml version="1.0" encoding="utf-8"?>
<p:tagLst xmlns:a="http://schemas.openxmlformats.org/drawingml/2006/main" xmlns:r="http://schemas.openxmlformats.org/officeDocument/2006/relationships" xmlns:p="http://schemas.openxmlformats.org/presentationml/2006/main">
  <p:tag name="TIMING" val="|0.9|1.8"/>
</p:tagLst>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1104</TotalTime>
  <Words>595</Words>
  <Application>Microsoft Office PowerPoint</Application>
  <PresentationFormat>Grand écran</PresentationFormat>
  <Paragraphs>96</Paragraphs>
  <Slides>31</Slides>
  <Notes>1</Notes>
  <HiddenSlides>0</HiddenSlides>
  <MMClips>3</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31</vt:i4>
      </vt:variant>
    </vt:vector>
  </HeadingPairs>
  <TitlesOfParts>
    <vt:vector size="44" baseType="lpstr">
      <vt:lpstr>Aharoni</vt:lpstr>
      <vt:lpstr>Arial</vt:lpstr>
      <vt:lpstr>Arial Black</vt:lpstr>
      <vt:lpstr>Calibri</vt:lpstr>
      <vt:lpstr>Calisto MT</vt:lpstr>
      <vt:lpstr>Century Gothic</vt:lpstr>
      <vt:lpstr>Constantia</vt:lpstr>
      <vt:lpstr>Cooper Black</vt:lpstr>
      <vt:lpstr>Times New Roman</vt:lpstr>
      <vt:lpstr>Wingdings</vt:lpstr>
      <vt:lpstr>Wingdings 2</vt:lpstr>
      <vt:lpstr>Wingdings 3</vt:lpstr>
      <vt:lpstr>Brin</vt:lpstr>
      <vt:lpstr>Présentation PowerPoint</vt:lpstr>
      <vt:lpstr>Présentation PowerPoint</vt:lpstr>
      <vt:lpstr>Partie 1 :Définition d’application Présentation de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mustapha ikhlef</dc:creator>
  <cp:lastModifiedBy>mustapha ikhlef</cp:lastModifiedBy>
  <cp:revision>57</cp:revision>
  <dcterms:created xsi:type="dcterms:W3CDTF">2021-09-19T08:15:22Z</dcterms:created>
  <dcterms:modified xsi:type="dcterms:W3CDTF">2021-09-25T17:33:06Z</dcterms:modified>
</cp:coreProperties>
</file>